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92" r:id="rId3"/>
    <p:sldId id="413" r:id="rId4"/>
    <p:sldId id="400" r:id="rId5"/>
    <p:sldId id="433" r:id="rId6"/>
    <p:sldId id="390" r:id="rId7"/>
    <p:sldId id="414" r:id="rId8"/>
    <p:sldId id="415" r:id="rId9"/>
    <p:sldId id="417" r:id="rId10"/>
    <p:sldId id="293" r:id="rId11"/>
    <p:sldId id="416" r:id="rId12"/>
    <p:sldId id="411" r:id="rId13"/>
    <p:sldId id="418" r:id="rId14"/>
    <p:sldId id="412" r:id="rId15"/>
    <p:sldId id="419" r:id="rId16"/>
    <p:sldId id="421" r:id="rId17"/>
    <p:sldId id="422" r:id="rId18"/>
    <p:sldId id="404" r:id="rId19"/>
    <p:sldId id="420" r:id="rId20"/>
    <p:sldId id="424" r:id="rId21"/>
    <p:sldId id="425" r:id="rId22"/>
    <p:sldId id="426" r:id="rId23"/>
    <p:sldId id="398" r:id="rId24"/>
    <p:sldId id="423" r:id="rId25"/>
    <p:sldId id="403" r:id="rId26"/>
    <p:sldId id="428" r:id="rId27"/>
    <p:sldId id="427" r:id="rId28"/>
    <p:sldId id="429" r:id="rId29"/>
    <p:sldId id="430" r:id="rId30"/>
    <p:sldId id="402" r:id="rId31"/>
    <p:sldId id="432" r:id="rId32"/>
    <p:sldId id="405" r:id="rId33"/>
    <p:sldId id="341" r:id="rId34"/>
    <p:sldId id="43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on Hunter" initials="KH" lastIdx="1" clrIdx="0">
    <p:extLst>
      <p:ext uri="{19B8F6BF-5375-455C-9EA6-DF929625EA0E}">
        <p15:presenceInfo xmlns:p15="http://schemas.microsoft.com/office/powerpoint/2012/main" userId="S::grhppronvol@fbcma.onmicrosoft.com::ac670dbe-ce56-4796-877c-a277d8708f66" providerId="AD"/>
      </p:ext>
    </p:extLst>
  </p:cmAuthor>
  <p:cmAuthor id="2" name="kevon hunter" initials="kh" lastIdx="3" clrIdx="1">
    <p:extLst>
      <p:ext uri="{19B8F6BF-5375-455C-9EA6-DF929625EA0E}">
        <p15:presenceInfo xmlns:p15="http://schemas.microsoft.com/office/powerpoint/2012/main" userId="d07f3d2e1a799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66CC"/>
    <a:srgbClr val="00CC66"/>
    <a:srgbClr val="CCFF99"/>
    <a:srgbClr val="774F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0F90E4-B025-4FFA-A9B4-F693861A3EA3}" v="1062" dt="2022-11-05T22:27:48.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4660"/>
  </p:normalViewPr>
  <p:slideViewPr>
    <p:cSldViewPr snapToGrid="0">
      <p:cViewPr varScale="1">
        <p:scale>
          <a:sx n="69" d="100"/>
          <a:sy n="69" d="100"/>
        </p:scale>
        <p:origin x="6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Ranch" userId="2fa49d04c4a40f09" providerId="LiveId" clId="{400F90E4-B025-4FFA-A9B4-F693861A3EA3}"/>
    <pc:docChg chg="undo custSel addSld delSld modSld sldOrd">
      <pc:chgData name="George Ranch" userId="2fa49d04c4a40f09" providerId="LiveId" clId="{400F90E4-B025-4FFA-A9B4-F693861A3EA3}" dt="2022-11-05T22:29:01.251" v="1448" actId="113"/>
      <pc:docMkLst>
        <pc:docMk/>
      </pc:docMkLst>
      <pc:sldChg chg="modSp mod">
        <pc:chgData name="George Ranch" userId="2fa49d04c4a40f09" providerId="LiveId" clId="{400F90E4-B025-4FFA-A9B4-F693861A3EA3}" dt="2022-11-05T22:09:13.375" v="1322" actId="20577"/>
        <pc:sldMkLst>
          <pc:docMk/>
          <pc:sldMk cId="800608527" sldId="256"/>
        </pc:sldMkLst>
        <pc:spChg chg="mod">
          <ac:chgData name="George Ranch" userId="2fa49d04c4a40f09" providerId="LiveId" clId="{400F90E4-B025-4FFA-A9B4-F693861A3EA3}" dt="2022-11-05T18:19:50.902" v="43" actId="20577"/>
          <ac:spMkLst>
            <pc:docMk/>
            <pc:sldMk cId="800608527" sldId="256"/>
            <ac:spMk id="2" creationId="{1CE12BBF-FD27-421E-AF1C-FED6B4AF0A09}"/>
          </ac:spMkLst>
        </pc:spChg>
        <pc:spChg chg="mod">
          <ac:chgData name="George Ranch" userId="2fa49d04c4a40f09" providerId="LiveId" clId="{400F90E4-B025-4FFA-A9B4-F693861A3EA3}" dt="2022-11-05T22:09:13.375" v="1322" actId="20577"/>
          <ac:spMkLst>
            <pc:docMk/>
            <pc:sldMk cId="800608527" sldId="256"/>
            <ac:spMk id="3" creationId="{F40F7DB8-F976-47FC-8EF0-4B0AD434D138}"/>
          </ac:spMkLst>
        </pc:spChg>
      </pc:sldChg>
      <pc:sldChg chg="modSp mod ord modAnim">
        <pc:chgData name="George Ranch" userId="2fa49d04c4a40f09" providerId="LiveId" clId="{400F90E4-B025-4FFA-A9B4-F693861A3EA3}" dt="2022-11-05T22:15:28.063" v="1398"/>
        <pc:sldMkLst>
          <pc:docMk/>
          <pc:sldMk cId="760730585" sldId="293"/>
        </pc:sldMkLst>
        <pc:spChg chg="mod">
          <ac:chgData name="George Ranch" userId="2fa49d04c4a40f09" providerId="LiveId" clId="{400F90E4-B025-4FFA-A9B4-F693861A3EA3}" dt="2022-11-05T21:07:08.558" v="1288" actId="207"/>
          <ac:spMkLst>
            <pc:docMk/>
            <pc:sldMk cId="760730585" sldId="293"/>
            <ac:spMk id="2" creationId="{0A200521-18C0-4849-AB79-D7A560B44C8D}"/>
          </ac:spMkLst>
        </pc:spChg>
        <pc:spChg chg="mod">
          <ac:chgData name="George Ranch" userId="2fa49d04c4a40f09" providerId="LiveId" clId="{400F90E4-B025-4FFA-A9B4-F693861A3EA3}" dt="2022-11-05T21:06:48.748" v="1278" actId="113"/>
          <ac:spMkLst>
            <pc:docMk/>
            <pc:sldMk cId="760730585" sldId="293"/>
            <ac:spMk id="3" creationId="{79582522-13FB-4D26-B6A4-837D8E71DEEE}"/>
          </ac:spMkLst>
        </pc:spChg>
      </pc:sldChg>
      <pc:sldChg chg="modSp mod ord modAnim">
        <pc:chgData name="George Ranch" userId="2fa49d04c4a40f09" providerId="LiveId" clId="{400F90E4-B025-4FFA-A9B4-F693861A3EA3}" dt="2022-11-05T22:14:51.456" v="1396" actId="20577"/>
        <pc:sldMkLst>
          <pc:docMk/>
          <pc:sldMk cId="3591685766" sldId="321"/>
        </pc:sldMkLst>
        <pc:spChg chg="mod">
          <ac:chgData name="George Ranch" userId="2fa49d04c4a40f09" providerId="LiveId" clId="{400F90E4-B025-4FFA-A9B4-F693861A3EA3}" dt="2022-11-05T20:00:37.481" v="642" actId="207"/>
          <ac:spMkLst>
            <pc:docMk/>
            <pc:sldMk cId="3591685766" sldId="321"/>
            <ac:spMk id="2" creationId="{90AA37C6-A1C9-4B63-9189-68A4BDDC996D}"/>
          </ac:spMkLst>
        </pc:spChg>
        <pc:spChg chg="mod">
          <ac:chgData name="George Ranch" userId="2fa49d04c4a40f09" providerId="LiveId" clId="{400F90E4-B025-4FFA-A9B4-F693861A3EA3}" dt="2022-11-05T22:14:51.456" v="1396" actId="20577"/>
          <ac:spMkLst>
            <pc:docMk/>
            <pc:sldMk cId="3591685766" sldId="321"/>
            <ac:spMk id="3" creationId="{E931B499-3A72-4C12-84EE-E14C46FA84A8}"/>
          </ac:spMkLst>
        </pc:spChg>
      </pc:sldChg>
      <pc:sldChg chg="addSp delSp modSp mod ord">
        <pc:chgData name="George Ranch" userId="2fa49d04c4a40f09" providerId="LiveId" clId="{400F90E4-B025-4FFA-A9B4-F693861A3EA3}" dt="2022-11-05T20:33:16.192" v="775"/>
        <pc:sldMkLst>
          <pc:docMk/>
          <pc:sldMk cId="1048257002" sldId="322"/>
        </pc:sldMkLst>
        <pc:picChg chg="add del">
          <ac:chgData name="George Ranch" userId="2fa49d04c4a40f09" providerId="LiveId" clId="{400F90E4-B025-4FFA-A9B4-F693861A3EA3}" dt="2022-11-05T20:18:00.299" v="722" actId="21"/>
          <ac:picMkLst>
            <pc:docMk/>
            <pc:sldMk cId="1048257002" sldId="322"/>
            <ac:picMk id="2" creationId="{AD56FB52-E74C-092F-B3B9-13F334BDFFDF}"/>
          </ac:picMkLst>
        </pc:picChg>
        <pc:picChg chg="del">
          <ac:chgData name="George Ranch" userId="2fa49d04c4a40f09" providerId="LiveId" clId="{400F90E4-B025-4FFA-A9B4-F693861A3EA3}" dt="2022-11-05T20:18:01.944" v="723" actId="21"/>
          <ac:picMkLst>
            <pc:docMk/>
            <pc:sldMk cId="1048257002" sldId="322"/>
            <ac:picMk id="3" creationId="{9D99D00E-BA4F-2AA3-4DE9-93E464100DC8}"/>
          </ac:picMkLst>
        </pc:picChg>
        <pc:picChg chg="add mod ord">
          <ac:chgData name="George Ranch" userId="2fa49d04c4a40f09" providerId="LiveId" clId="{400F90E4-B025-4FFA-A9B4-F693861A3EA3}" dt="2022-11-05T20:18:08.899" v="726" actId="14100"/>
          <ac:picMkLst>
            <pc:docMk/>
            <pc:sldMk cId="1048257002" sldId="322"/>
            <ac:picMk id="4" creationId="{5A57A478-A4E8-E456-30AE-A543F7350A1B}"/>
          </ac:picMkLst>
        </pc:picChg>
      </pc:sldChg>
      <pc:sldChg chg="addSp delSp modSp mod ord">
        <pc:chgData name="George Ranch" userId="2fa49d04c4a40f09" providerId="LiveId" clId="{400F90E4-B025-4FFA-A9B4-F693861A3EA3}" dt="2022-11-05T20:01:26.757" v="648"/>
        <pc:sldMkLst>
          <pc:docMk/>
          <pc:sldMk cId="60113700" sldId="341"/>
        </pc:sldMkLst>
        <pc:picChg chg="add mod">
          <ac:chgData name="George Ranch" userId="2fa49d04c4a40f09" providerId="LiveId" clId="{400F90E4-B025-4FFA-A9B4-F693861A3EA3}" dt="2022-11-05T20:01:21.852" v="646" actId="14100"/>
          <ac:picMkLst>
            <pc:docMk/>
            <pc:sldMk cId="60113700" sldId="341"/>
            <ac:picMk id="3" creationId="{DEA15872-2DE8-F8EB-3125-2C8AA92D8038}"/>
          </ac:picMkLst>
        </pc:picChg>
        <pc:picChg chg="del">
          <ac:chgData name="George Ranch" userId="2fa49d04c4a40f09" providerId="LiveId" clId="{400F90E4-B025-4FFA-A9B4-F693861A3EA3}" dt="2022-11-05T20:01:15.478" v="644" actId="21"/>
          <ac:picMkLst>
            <pc:docMk/>
            <pc:sldMk cId="60113700" sldId="341"/>
            <ac:picMk id="4" creationId="{76A44F51-6FC3-38F6-100B-3F4A18809012}"/>
          </ac:picMkLst>
        </pc:picChg>
      </pc:sldChg>
      <pc:sldChg chg="addSp delSp modSp del mod">
        <pc:chgData name="George Ranch" userId="2fa49d04c4a40f09" providerId="LiveId" clId="{400F90E4-B025-4FFA-A9B4-F693861A3EA3}" dt="2022-11-05T19:46:10.116" v="551" actId="2696"/>
        <pc:sldMkLst>
          <pc:docMk/>
          <pc:sldMk cId="43635451" sldId="358"/>
        </pc:sldMkLst>
        <pc:picChg chg="del">
          <ac:chgData name="George Ranch" userId="2fa49d04c4a40f09" providerId="LiveId" clId="{400F90E4-B025-4FFA-A9B4-F693861A3EA3}" dt="2022-11-05T19:44:25.264" v="539" actId="21"/>
          <ac:picMkLst>
            <pc:docMk/>
            <pc:sldMk cId="43635451" sldId="358"/>
            <ac:picMk id="2" creationId="{74485C48-528C-6CD8-4923-2EE3F9087249}"/>
          </ac:picMkLst>
        </pc:picChg>
        <pc:picChg chg="del">
          <ac:chgData name="George Ranch" userId="2fa49d04c4a40f09" providerId="LiveId" clId="{400F90E4-B025-4FFA-A9B4-F693861A3EA3}" dt="2022-11-05T19:44:27.989" v="540" actId="21"/>
          <ac:picMkLst>
            <pc:docMk/>
            <pc:sldMk cId="43635451" sldId="358"/>
            <ac:picMk id="3" creationId="{D39B343B-1CB8-F46F-D822-8F04B8083208}"/>
          </ac:picMkLst>
        </pc:picChg>
        <pc:picChg chg="add mod">
          <ac:chgData name="George Ranch" userId="2fa49d04c4a40f09" providerId="LiveId" clId="{400F90E4-B025-4FFA-A9B4-F693861A3EA3}" dt="2022-11-05T19:44:37.982" v="543" actId="14100"/>
          <ac:picMkLst>
            <pc:docMk/>
            <pc:sldMk cId="43635451" sldId="358"/>
            <ac:picMk id="4" creationId="{8FA1CA70-58E8-4850-43E2-EC02521282DE}"/>
          </ac:picMkLst>
        </pc:picChg>
      </pc:sldChg>
      <pc:sldChg chg="modSp mod ord modAnim">
        <pc:chgData name="George Ranch" userId="2fa49d04c4a40f09" providerId="LiveId" clId="{400F90E4-B025-4FFA-A9B4-F693861A3EA3}" dt="2022-11-05T20:27:44.502" v="772"/>
        <pc:sldMkLst>
          <pc:docMk/>
          <pc:sldMk cId="2208909128" sldId="360"/>
        </pc:sldMkLst>
        <pc:spChg chg="mod">
          <ac:chgData name="George Ranch" userId="2fa49d04c4a40f09" providerId="LiveId" clId="{400F90E4-B025-4FFA-A9B4-F693861A3EA3}" dt="2022-11-05T20:10:44.373" v="679" actId="207"/>
          <ac:spMkLst>
            <pc:docMk/>
            <pc:sldMk cId="2208909128" sldId="360"/>
            <ac:spMk id="2" creationId="{0A200521-18C0-4849-AB79-D7A560B44C8D}"/>
          </ac:spMkLst>
        </pc:spChg>
        <pc:spChg chg="mod">
          <ac:chgData name="George Ranch" userId="2fa49d04c4a40f09" providerId="LiveId" clId="{400F90E4-B025-4FFA-A9B4-F693861A3EA3}" dt="2022-11-05T20:10:25.717" v="676" actId="113"/>
          <ac:spMkLst>
            <pc:docMk/>
            <pc:sldMk cId="2208909128" sldId="360"/>
            <ac:spMk id="3" creationId="{79582522-13FB-4D26-B6A4-837D8E71DEEE}"/>
          </ac:spMkLst>
        </pc:spChg>
      </pc:sldChg>
      <pc:sldChg chg="modSp mod ord modAnim">
        <pc:chgData name="George Ranch" userId="2fa49d04c4a40f09" providerId="LiveId" clId="{400F90E4-B025-4FFA-A9B4-F693861A3EA3}" dt="2022-11-05T21:00:08.516" v="1257" actId="20577"/>
        <pc:sldMkLst>
          <pc:docMk/>
          <pc:sldMk cId="362314305" sldId="365"/>
        </pc:sldMkLst>
        <pc:spChg chg="mod">
          <ac:chgData name="George Ranch" userId="2fa49d04c4a40f09" providerId="LiveId" clId="{400F90E4-B025-4FFA-A9B4-F693861A3EA3}" dt="2022-11-05T21:00:08.516" v="1257" actId="20577"/>
          <ac:spMkLst>
            <pc:docMk/>
            <pc:sldMk cId="362314305" sldId="365"/>
            <ac:spMk id="2" creationId="{90AA37C6-A1C9-4B63-9189-68A4BDDC996D}"/>
          </ac:spMkLst>
        </pc:spChg>
        <pc:spChg chg="mod">
          <ac:chgData name="George Ranch" userId="2fa49d04c4a40f09" providerId="LiveId" clId="{400F90E4-B025-4FFA-A9B4-F693861A3EA3}" dt="2022-11-05T20:49:23.481" v="1027" actId="20577"/>
          <ac:spMkLst>
            <pc:docMk/>
            <pc:sldMk cId="362314305" sldId="365"/>
            <ac:spMk id="3" creationId="{E931B499-3A72-4C12-84EE-E14C46FA84A8}"/>
          </ac:spMkLst>
        </pc:spChg>
      </pc:sldChg>
      <pc:sldChg chg="del">
        <pc:chgData name="George Ranch" userId="2fa49d04c4a40f09" providerId="LiveId" clId="{400F90E4-B025-4FFA-A9B4-F693861A3EA3}" dt="2022-11-05T22:25:42.333" v="1412" actId="2696"/>
        <pc:sldMkLst>
          <pc:docMk/>
          <pc:sldMk cId="2225774433" sldId="369"/>
        </pc:sldMkLst>
      </pc:sldChg>
      <pc:sldChg chg="addSp delSp modSp mod ord">
        <pc:chgData name="George Ranch" userId="2fa49d04c4a40f09" providerId="LiveId" clId="{400F90E4-B025-4FFA-A9B4-F693861A3EA3}" dt="2022-11-05T19:46:17.234" v="555"/>
        <pc:sldMkLst>
          <pc:docMk/>
          <pc:sldMk cId="614273198" sldId="374"/>
        </pc:sldMkLst>
        <pc:picChg chg="del">
          <ac:chgData name="George Ranch" userId="2fa49d04c4a40f09" providerId="LiveId" clId="{400F90E4-B025-4FFA-A9B4-F693861A3EA3}" dt="2022-11-05T19:45:21.318" v="545" actId="21"/>
          <ac:picMkLst>
            <pc:docMk/>
            <pc:sldMk cId="614273198" sldId="374"/>
            <ac:picMk id="2" creationId="{8A603F1C-8CEA-F0C5-9C62-7A281816E1E0}"/>
          </ac:picMkLst>
        </pc:picChg>
        <pc:picChg chg="add mod">
          <ac:chgData name="George Ranch" userId="2fa49d04c4a40f09" providerId="LiveId" clId="{400F90E4-B025-4FFA-A9B4-F693861A3EA3}" dt="2022-11-05T19:45:29.748" v="548" actId="14100"/>
          <ac:picMkLst>
            <pc:docMk/>
            <pc:sldMk cId="614273198" sldId="374"/>
            <ac:picMk id="3" creationId="{5E4EE620-FC36-20A7-440A-3515737092A5}"/>
          </ac:picMkLst>
        </pc:picChg>
      </pc:sldChg>
      <pc:sldChg chg="addSp delSp modSp mod ord">
        <pc:chgData name="George Ranch" userId="2fa49d04c4a40f09" providerId="LiveId" clId="{400F90E4-B025-4FFA-A9B4-F693861A3EA3}" dt="2022-11-05T20:24:32.875" v="770"/>
        <pc:sldMkLst>
          <pc:docMk/>
          <pc:sldMk cId="2572821772" sldId="377"/>
        </pc:sldMkLst>
        <pc:spChg chg="mod">
          <ac:chgData name="George Ranch" userId="2fa49d04c4a40f09" providerId="LiveId" clId="{400F90E4-B025-4FFA-A9B4-F693861A3EA3}" dt="2022-11-05T20:24:21.949" v="768" actId="122"/>
          <ac:spMkLst>
            <pc:docMk/>
            <pc:sldMk cId="2572821772" sldId="377"/>
            <ac:spMk id="2" creationId="{9495E463-C947-4C9E-A57B-9D17BB68D74D}"/>
          </ac:spMkLst>
        </pc:spChg>
        <pc:spChg chg="del">
          <ac:chgData name="George Ranch" userId="2fa49d04c4a40f09" providerId="LiveId" clId="{400F90E4-B025-4FFA-A9B4-F693861A3EA3}" dt="2022-11-05T20:24:01.747" v="763" actId="21"/>
          <ac:spMkLst>
            <pc:docMk/>
            <pc:sldMk cId="2572821772" sldId="377"/>
            <ac:spMk id="3" creationId="{33E379C1-92E3-4F21-9557-BA06F4D9C6B3}"/>
          </ac:spMkLst>
        </pc:spChg>
        <pc:picChg chg="del">
          <ac:chgData name="George Ranch" userId="2fa49d04c4a40f09" providerId="LiveId" clId="{400F90E4-B025-4FFA-A9B4-F693861A3EA3}" dt="2022-11-05T20:23:16.925" v="734" actId="21"/>
          <ac:picMkLst>
            <pc:docMk/>
            <pc:sldMk cId="2572821772" sldId="377"/>
            <ac:picMk id="4" creationId="{A1C5F157-EC81-2856-281A-06D062698394}"/>
          </ac:picMkLst>
        </pc:picChg>
        <pc:picChg chg="add del">
          <ac:chgData name="George Ranch" userId="2fa49d04c4a40f09" providerId="LiveId" clId="{400F90E4-B025-4FFA-A9B4-F693861A3EA3}" dt="2022-11-05T20:23:19.752" v="736" actId="21"/>
          <ac:picMkLst>
            <pc:docMk/>
            <pc:sldMk cId="2572821772" sldId="377"/>
            <ac:picMk id="5" creationId="{4E6236DF-0846-83AB-0A2F-8525FC85D12F}"/>
          </ac:picMkLst>
        </pc:picChg>
        <pc:picChg chg="add mod">
          <ac:chgData name="George Ranch" userId="2fa49d04c4a40f09" providerId="LiveId" clId="{400F90E4-B025-4FFA-A9B4-F693861A3EA3}" dt="2022-11-05T20:23:38.166" v="742" actId="1076"/>
          <ac:picMkLst>
            <pc:docMk/>
            <pc:sldMk cId="2572821772" sldId="377"/>
            <ac:picMk id="6" creationId="{FE442695-4F60-D067-95AF-14FD54C27345}"/>
          </ac:picMkLst>
        </pc:picChg>
        <pc:picChg chg="add del mod">
          <ac:chgData name="George Ranch" userId="2fa49d04c4a40f09" providerId="LiveId" clId="{400F90E4-B025-4FFA-A9B4-F693861A3EA3}" dt="2022-11-05T20:23:29.720" v="739" actId="21"/>
          <ac:picMkLst>
            <pc:docMk/>
            <pc:sldMk cId="2572821772" sldId="377"/>
            <ac:picMk id="7" creationId="{4A0A4A87-5F1E-8375-D3DB-5B6E59F12DB5}"/>
          </ac:picMkLst>
        </pc:picChg>
      </pc:sldChg>
      <pc:sldChg chg="addSp del">
        <pc:chgData name="George Ranch" userId="2fa49d04c4a40f09" providerId="LiveId" clId="{400F90E4-B025-4FFA-A9B4-F693861A3EA3}" dt="2022-11-05T20:56:29.135" v="1030" actId="2696"/>
        <pc:sldMkLst>
          <pc:docMk/>
          <pc:sldMk cId="4174178937" sldId="382"/>
        </pc:sldMkLst>
        <pc:picChg chg="add">
          <ac:chgData name="George Ranch" userId="2fa49d04c4a40f09" providerId="LiveId" clId="{400F90E4-B025-4FFA-A9B4-F693861A3EA3}" dt="2022-11-05T20:51:41.029" v="1028"/>
          <ac:picMkLst>
            <pc:docMk/>
            <pc:sldMk cId="4174178937" sldId="382"/>
            <ac:picMk id="5" creationId="{F497432B-0E1C-FED5-D29C-9211E5AFFF86}"/>
          </ac:picMkLst>
        </pc:picChg>
        <pc:picChg chg="add">
          <ac:chgData name="George Ranch" userId="2fa49d04c4a40f09" providerId="LiveId" clId="{400F90E4-B025-4FFA-A9B4-F693861A3EA3}" dt="2022-11-05T20:56:26.124" v="1029"/>
          <ac:picMkLst>
            <pc:docMk/>
            <pc:sldMk cId="4174178937" sldId="382"/>
            <ac:picMk id="6" creationId="{EFE0A635-593E-B679-ABD9-6A707F670891}"/>
          </ac:picMkLst>
        </pc:picChg>
      </pc:sldChg>
      <pc:sldChg chg="addSp delSp modSp mod ord modAnim">
        <pc:chgData name="George Ranch" userId="2fa49d04c4a40f09" providerId="LiveId" clId="{400F90E4-B025-4FFA-A9B4-F693861A3EA3}" dt="2022-11-05T22:29:01.251" v="1448" actId="113"/>
        <pc:sldMkLst>
          <pc:docMk/>
          <pc:sldMk cId="4285862328" sldId="386"/>
        </pc:sldMkLst>
        <pc:spChg chg="mod">
          <ac:chgData name="George Ranch" userId="2fa49d04c4a40f09" providerId="LiveId" clId="{400F90E4-B025-4FFA-A9B4-F693861A3EA3}" dt="2022-11-05T19:59:45.520" v="632" actId="207"/>
          <ac:spMkLst>
            <pc:docMk/>
            <pc:sldMk cId="4285862328" sldId="386"/>
            <ac:spMk id="2" creationId="{0A200521-18C0-4849-AB79-D7A560B44C8D}"/>
          </ac:spMkLst>
        </pc:spChg>
        <pc:spChg chg="mod">
          <ac:chgData name="George Ranch" userId="2fa49d04c4a40f09" providerId="LiveId" clId="{400F90E4-B025-4FFA-A9B4-F693861A3EA3}" dt="2022-11-05T22:29:01.251" v="1448" actId="113"/>
          <ac:spMkLst>
            <pc:docMk/>
            <pc:sldMk cId="4285862328" sldId="386"/>
            <ac:spMk id="3" creationId="{79582522-13FB-4D26-B6A4-837D8E71DEEE}"/>
          </ac:spMkLst>
        </pc:spChg>
        <pc:spChg chg="add del">
          <ac:chgData name="George Ranch" userId="2fa49d04c4a40f09" providerId="LiveId" clId="{400F90E4-B025-4FFA-A9B4-F693861A3EA3}" dt="2022-11-05T22:26:46.063" v="1415" actId="22"/>
          <ac:spMkLst>
            <pc:docMk/>
            <pc:sldMk cId="4285862328" sldId="386"/>
            <ac:spMk id="5" creationId="{17D2241F-BF1B-67D5-406B-938285713A51}"/>
          </ac:spMkLst>
        </pc:spChg>
      </pc:sldChg>
      <pc:sldChg chg="modSp mod ord modAnim">
        <pc:chgData name="George Ranch" userId="2fa49d04c4a40f09" providerId="LiveId" clId="{400F90E4-B025-4FFA-A9B4-F693861A3EA3}" dt="2022-11-05T20:00:06.106" v="641" actId="20577"/>
        <pc:sldMkLst>
          <pc:docMk/>
          <pc:sldMk cId="964580036" sldId="387"/>
        </pc:sldMkLst>
        <pc:spChg chg="mod">
          <ac:chgData name="George Ranch" userId="2fa49d04c4a40f09" providerId="LiveId" clId="{400F90E4-B025-4FFA-A9B4-F693861A3EA3}" dt="2022-11-05T18:21:01.558" v="66" actId="207"/>
          <ac:spMkLst>
            <pc:docMk/>
            <pc:sldMk cId="964580036" sldId="387"/>
            <ac:spMk id="2" creationId="{90AA37C6-A1C9-4B63-9189-68A4BDDC996D}"/>
          </ac:spMkLst>
        </pc:spChg>
        <pc:spChg chg="mod">
          <ac:chgData name="George Ranch" userId="2fa49d04c4a40f09" providerId="LiveId" clId="{400F90E4-B025-4FFA-A9B4-F693861A3EA3}" dt="2022-11-05T20:00:06.106" v="641" actId="20577"/>
          <ac:spMkLst>
            <pc:docMk/>
            <pc:sldMk cId="964580036" sldId="387"/>
            <ac:spMk id="3" creationId="{E931B499-3A72-4C12-84EE-E14C46FA84A8}"/>
          </ac:spMkLst>
        </pc:spChg>
      </pc:sldChg>
      <pc:sldChg chg="addSp delSp modSp mod">
        <pc:chgData name="George Ranch" userId="2fa49d04c4a40f09" providerId="LiveId" clId="{400F90E4-B025-4FFA-A9B4-F693861A3EA3}" dt="2022-11-05T18:19:07.537" v="12" actId="21"/>
        <pc:sldMkLst>
          <pc:docMk/>
          <pc:sldMk cId="3424613100" sldId="390"/>
        </pc:sldMkLst>
        <pc:picChg chg="del">
          <ac:chgData name="George Ranch" userId="2fa49d04c4a40f09" providerId="LiveId" clId="{400F90E4-B025-4FFA-A9B4-F693861A3EA3}" dt="2022-11-05T18:19:06.185" v="11" actId="21"/>
          <ac:picMkLst>
            <pc:docMk/>
            <pc:sldMk cId="3424613100" sldId="390"/>
            <ac:picMk id="2" creationId="{D787611F-6E06-C386-333F-8656B750CD9F}"/>
          </ac:picMkLst>
        </pc:picChg>
        <pc:picChg chg="add mod ord">
          <ac:chgData name="George Ranch" userId="2fa49d04c4a40f09" providerId="LiveId" clId="{400F90E4-B025-4FFA-A9B4-F693861A3EA3}" dt="2022-11-05T18:19:04.857" v="10" actId="167"/>
          <ac:picMkLst>
            <pc:docMk/>
            <pc:sldMk cId="3424613100" sldId="390"/>
            <ac:picMk id="3" creationId="{2EAD48B3-6B50-9503-701E-6AFBD8C93092}"/>
          </ac:picMkLst>
        </pc:picChg>
        <pc:picChg chg="add del mod ord">
          <ac:chgData name="George Ranch" userId="2fa49d04c4a40f09" providerId="LiveId" clId="{400F90E4-B025-4FFA-A9B4-F693861A3EA3}" dt="2022-11-05T18:19:07.537" v="12" actId="21"/>
          <ac:picMkLst>
            <pc:docMk/>
            <pc:sldMk cId="3424613100" sldId="390"/>
            <ac:picMk id="4" creationId="{653F0BF7-C21D-99B2-90D9-0E14ED44E89A}"/>
          </ac:picMkLst>
        </pc:picChg>
      </pc:sldChg>
      <pc:sldChg chg="del">
        <pc:chgData name="George Ranch" userId="2fa49d04c4a40f09" providerId="LiveId" clId="{400F90E4-B025-4FFA-A9B4-F693861A3EA3}" dt="2022-11-05T22:25:37.256" v="1410" actId="2696"/>
        <pc:sldMkLst>
          <pc:docMk/>
          <pc:sldMk cId="1997064265" sldId="391"/>
        </pc:sldMkLst>
      </pc:sldChg>
      <pc:sldChg chg="modSp mod ord modAnim">
        <pc:chgData name="George Ranch" userId="2fa49d04c4a40f09" providerId="LiveId" clId="{400F90E4-B025-4FFA-A9B4-F693861A3EA3}" dt="2022-11-05T20:58:30.088" v="1218" actId="255"/>
        <pc:sldMkLst>
          <pc:docMk/>
          <pc:sldMk cId="2223894015" sldId="392"/>
        </pc:sldMkLst>
        <pc:spChg chg="mod">
          <ac:chgData name="George Ranch" userId="2fa49d04c4a40f09" providerId="LiveId" clId="{400F90E4-B025-4FFA-A9B4-F693861A3EA3}" dt="2022-11-05T20:57:05.992" v="1047" actId="207"/>
          <ac:spMkLst>
            <pc:docMk/>
            <pc:sldMk cId="2223894015" sldId="392"/>
            <ac:spMk id="2" creationId="{90AA37C6-A1C9-4B63-9189-68A4BDDC996D}"/>
          </ac:spMkLst>
        </pc:spChg>
        <pc:spChg chg="mod">
          <ac:chgData name="George Ranch" userId="2fa49d04c4a40f09" providerId="LiveId" clId="{400F90E4-B025-4FFA-A9B4-F693861A3EA3}" dt="2022-11-05T20:58:30.088" v="1218" actId="255"/>
          <ac:spMkLst>
            <pc:docMk/>
            <pc:sldMk cId="2223894015" sldId="392"/>
            <ac:spMk id="3" creationId="{E931B499-3A72-4C12-84EE-E14C46FA84A8}"/>
          </ac:spMkLst>
        </pc:spChg>
      </pc:sldChg>
      <pc:sldChg chg="del">
        <pc:chgData name="George Ranch" userId="2fa49d04c4a40f09" providerId="LiveId" clId="{400F90E4-B025-4FFA-A9B4-F693861A3EA3}" dt="2022-11-05T22:25:39.693" v="1411" actId="2696"/>
        <pc:sldMkLst>
          <pc:docMk/>
          <pc:sldMk cId="761703531" sldId="395"/>
        </pc:sldMkLst>
      </pc:sldChg>
      <pc:sldChg chg="addSp modSp del mod">
        <pc:chgData name="George Ranch" userId="2fa49d04c4a40f09" providerId="LiveId" clId="{400F90E4-B025-4FFA-A9B4-F693861A3EA3}" dt="2022-11-05T22:25:44.645" v="1413" actId="2696"/>
        <pc:sldMkLst>
          <pc:docMk/>
          <pc:sldMk cId="418696339" sldId="396"/>
        </pc:sldMkLst>
        <pc:picChg chg="add mod">
          <ac:chgData name="George Ranch" userId="2fa49d04c4a40f09" providerId="LiveId" clId="{400F90E4-B025-4FFA-A9B4-F693861A3EA3}" dt="2022-11-05T22:25:01.604" v="1403" actId="14100"/>
          <ac:picMkLst>
            <pc:docMk/>
            <pc:sldMk cId="418696339" sldId="396"/>
            <ac:picMk id="4" creationId="{3D18483B-619D-CAE3-0EC5-5D8F70A5C0A9}"/>
          </ac:picMkLst>
        </pc:picChg>
      </pc:sldChg>
      <pc:sldChg chg="add ord">
        <pc:chgData name="George Ranch" userId="2fa49d04c4a40f09" providerId="LiveId" clId="{400F90E4-B025-4FFA-A9B4-F693861A3EA3}" dt="2022-11-05T20:56:45.059" v="1035"/>
        <pc:sldMkLst>
          <pc:docMk/>
          <pc:sldMk cId="494561865" sldId="397"/>
        </pc:sldMkLst>
      </pc:sldChg>
      <pc:sldChg chg="addSp delSp modSp add mod">
        <pc:chgData name="George Ranch" userId="2fa49d04c4a40f09" providerId="LiveId" clId="{400F90E4-B025-4FFA-A9B4-F693861A3EA3}" dt="2022-11-05T22:25:27.134" v="1409" actId="1076"/>
        <pc:sldMkLst>
          <pc:docMk/>
          <pc:sldMk cId="1516353115" sldId="398"/>
        </pc:sldMkLst>
        <pc:picChg chg="add mod">
          <ac:chgData name="George Ranch" userId="2fa49d04c4a40f09" providerId="LiveId" clId="{400F90E4-B025-4FFA-A9B4-F693861A3EA3}" dt="2022-11-05T22:25:27.134" v="1409" actId="1076"/>
          <ac:picMkLst>
            <pc:docMk/>
            <pc:sldMk cId="1516353115" sldId="398"/>
            <ac:picMk id="2" creationId="{CDE5A048-3307-20BD-2CDA-14CCE4BAA51A}"/>
          </ac:picMkLst>
        </pc:picChg>
        <pc:picChg chg="del">
          <ac:chgData name="George Ranch" userId="2fa49d04c4a40f09" providerId="LiveId" clId="{400F90E4-B025-4FFA-A9B4-F693861A3EA3}" dt="2022-11-05T22:25:17.637" v="1406" actId="21"/>
          <ac:picMkLst>
            <pc:docMk/>
            <pc:sldMk cId="1516353115" sldId="398"/>
            <ac:picMk id="3" creationId="{2EAD48B3-6B50-9503-701E-6AFBD8C93092}"/>
          </ac:picMkLst>
        </pc:picChg>
      </pc:sldChg>
      <pc:sldChg chg="modSp add mod ord modAnim">
        <pc:chgData name="George Ranch" userId="2fa49d04c4a40f09" providerId="LiveId" clId="{400F90E4-B025-4FFA-A9B4-F693861A3EA3}" dt="2022-11-05T22:27:48.418" v="1444" actId="113"/>
        <pc:sldMkLst>
          <pc:docMk/>
          <pc:sldMk cId="2875920825" sldId="399"/>
        </pc:sldMkLst>
        <pc:spChg chg="mod">
          <ac:chgData name="George Ranch" userId="2fa49d04c4a40f09" providerId="LiveId" clId="{400F90E4-B025-4FFA-A9B4-F693861A3EA3}" dt="2022-11-05T22:27:25.413" v="1441" actId="20577"/>
          <ac:spMkLst>
            <pc:docMk/>
            <pc:sldMk cId="2875920825" sldId="399"/>
            <ac:spMk id="2" creationId="{0A200521-18C0-4849-AB79-D7A560B44C8D}"/>
          </ac:spMkLst>
        </pc:spChg>
        <pc:spChg chg="mod">
          <ac:chgData name="George Ranch" userId="2fa49d04c4a40f09" providerId="LiveId" clId="{400F90E4-B025-4FFA-A9B4-F693861A3EA3}" dt="2022-11-05T22:27:48.418" v="1444" actId="113"/>
          <ac:spMkLst>
            <pc:docMk/>
            <pc:sldMk cId="2875920825" sldId="399"/>
            <ac:spMk id="3" creationId="{79582522-13FB-4D26-B6A4-837D8E71DE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EF1F4-43FC-4CEC-95A9-72E530605A06}"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97D84-992B-4981-97A5-3832F03B9474}" type="slidenum">
              <a:rPr lang="en-US" smtClean="0"/>
              <a:t>‹#›</a:t>
            </a:fld>
            <a:endParaRPr lang="en-US"/>
          </a:p>
        </p:txBody>
      </p:sp>
    </p:spTree>
    <p:extLst>
      <p:ext uri="{BB962C8B-B14F-4D97-AF65-F5344CB8AC3E}">
        <p14:creationId xmlns:p14="http://schemas.microsoft.com/office/powerpoint/2010/main" val="1808081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6E9D7-5C48-40FF-80AC-EDAA020E6A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226D08-CBE0-4AB0-AF49-342AA38EA0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10CAC5-5C7F-49C0-95A4-8180A83A8063}"/>
              </a:ext>
            </a:extLst>
          </p:cNvPr>
          <p:cNvSpPr>
            <a:spLocks noGrp="1"/>
          </p:cNvSpPr>
          <p:nvPr>
            <p:ph type="dt" sz="half" idx="10"/>
          </p:nvPr>
        </p:nvSpPr>
        <p:spPr/>
        <p:txBody>
          <a:bodyPr/>
          <a:lstStyle/>
          <a:p>
            <a:fld id="{6FC6CF38-BD1A-431E-AB1C-36662856E7E7}" type="datetimeFigureOut">
              <a:rPr lang="en-US" smtClean="0"/>
              <a:t>11/23/2022</a:t>
            </a:fld>
            <a:endParaRPr lang="en-US" dirty="0"/>
          </a:p>
        </p:txBody>
      </p:sp>
      <p:sp>
        <p:nvSpPr>
          <p:cNvPr id="5" name="Footer Placeholder 4">
            <a:extLst>
              <a:ext uri="{FF2B5EF4-FFF2-40B4-BE49-F238E27FC236}">
                <a16:creationId xmlns:a16="http://schemas.microsoft.com/office/drawing/2014/main" id="{FE417057-8E56-45EF-9C8A-741CA4737C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2FABE3-ED2B-4520-8E32-6DDFF250CC44}"/>
              </a:ext>
            </a:extLst>
          </p:cNvPr>
          <p:cNvSpPr>
            <a:spLocks noGrp="1"/>
          </p:cNvSpPr>
          <p:nvPr>
            <p:ph type="sldNum" sz="quarter" idx="12"/>
          </p:nvPr>
        </p:nvSpPr>
        <p:spPr/>
        <p:txBody>
          <a:bodyPr/>
          <a:lstStyle/>
          <a:p>
            <a:fld id="{46298EB9-B312-46CF-A296-9AD72E08A4C6}" type="slidenum">
              <a:rPr lang="en-US" smtClean="0"/>
              <a:t>‹#›</a:t>
            </a:fld>
            <a:endParaRPr lang="en-US" dirty="0"/>
          </a:p>
        </p:txBody>
      </p:sp>
    </p:spTree>
    <p:extLst>
      <p:ext uri="{BB962C8B-B14F-4D97-AF65-F5344CB8AC3E}">
        <p14:creationId xmlns:p14="http://schemas.microsoft.com/office/powerpoint/2010/main" val="134386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F87E8-6289-4DE0-B8D6-F8C3343D51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B3BE8B-4B4A-4350-863A-4BE3FCAA8C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C2B3D-E02F-4B35-888C-08253BE530B4}"/>
              </a:ext>
            </a:extLst>
          </p:cNvPr>
          <p:cNvSpPr>
            <a:spLocks noGrp="1"/>
          </p:cNvSpPr>
          <p:nvPr>
            <p:ph type="dt" sz="half" idx="10"/>
          </p:nvPr>
        </p:nvSpPr>
        <p:spPr/>
        <p:txBody>
          <a:bodyPr/>
          <a:lstStyle/>
          <a:p>
            <a:fld id="{6FC6CF38-BD1A-431E-AB1C-36662856E7E7}" type="datetimeFigureOut">
              <a:rPr lang="en-US" smtClean="0"/>
              <a:t>11/23/2022</a:t>
            </a:fld>
            <a:endParaRPr lang="en-US" dirty="0"/>
          </a:p>
        </p:txBody>
      </p:sp>
      <p:sp>
        <p:nvSpPr>
          <p:cNvPr id="5" name="Footer Placeholder 4">
            <a:extLst>
              <a:ext uri="{FF2B5EF4-FFF2-40B4-BE49-F238E27FC236}">
                <a16:creationId xmlns:a16="http://schemas.microsoft.com/office/drawing/2014/main" id="{A1E96474-1246-438F-B497-2CD9EC03E5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17446B-29CA-4E7D-9110-36A70D69D222}"/>
              </a:ext>
            </a:extLst>
          </p:cNvPr>
          <p:cNvSpPr>
            <a:spLocks noGrp="1"/>
          </p:cNvSpPr>
          <p:nvPr>
            <p:ph type="sldNum" sz="quarter" idx="12"/>
          </p:nvPr>
        </p:nvSpPr>
        <p:spPr/>
        <p:txBody>
          <a:bodyPr/>
          <a:lstStyle/>
          <a:p>
            <a:fld id="{46298EB9-B312-46CF-A296-9AD72E08A4C6}" type="slidenum">
              <a:rPr lang="en-US" smtClean="0"/>
              <a:t>‹#›</a:t>
            </a:fld>
            <a:endParaRPr lang="en-US" dirty="0"/>
          </a:p>
        </p:txBody>
      </p:sp>
    </p:spTree>
    <p:extLst>
      <p:ext uri="{BB962C8B-B14F-4D97-AF65-F5344CB8AC3E}">
        <p14:creationId xmlns:p14="http://schemas.microsoft.com/office/powerpoint/2010/main" val="1362211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A69E0-B7DB-4119-B9DA-37E346DC44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8C4B0D-A182-471B-9005-216BE6FC5F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B1C57-6B57-4CCE-9C0D-CE429F15747B}"/>
              </a:ext>
            </a:extLst>
          </p:cNvPr>
          <p:cNvSpPr>
            <a:spLocks noGrp="1"/>
          </p:cNvSpPr>
          <p:nvPr>
            <p:ph type="dt" sz="half" idx="10"/>
          </p:nvPr>
        </p:nvSpPr>
        <p:spPr/>
        <p:txBody>
          <a:bodyPr/>
          <a:lstStyle/>
          <a:p>
            <a:fld id="{6FC6CF38-BD1A-431E-AB1C-36662856E7E7}" type="datetimeFigureOut">
              <a:rPr lang="en-US" smtClean="0"/>
              <a:t>11/23/2022</a:t>
            </a:fld>
            <a:endParaRPr lang="en-US" dirty="0"/>
          </a:p>
        </p:txBody>
      </p:sp>
      <p:sp>
        <p:nvSpPr>
          <p:cNvPr id="5" name="Footer Placeholder 4">
            <a:extLst>
              <a:ext uri="{FF2B5EF4-FFF2-40B4-BE49-F238E27FC236}">
                <a16:creationId xmlns:a16="http://schemas.microsoft.com/office/drawing/2014/main" id="{DE2EE0ED-4AC9-443B-B1F2-5E443D8155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F8C686-5E74-43BE-86D5-9085D241B62B}"/>
              </a:ext>
            </a:extLst>
          </p:cNvPr>
          <p:cNvSpPr>
            <a:spLocks noGrp="1"/>
          </p:cNvSpPr>
          <p:nvPr>
            <p:ph type="sldNum" sz="quarter" idx="12"/>
          </p:nvPr>
        </p:nvSpPr>
        <p:spPr/>
        <p:txBody>
          <a:bodyPr/>
          <a:lstStyle/>
          <a:p>
            <a:fld id="{46298EB9-B312-46CF-A296-9AD72E08A4C6}" type="slidenum">
              <a:rPr lang="en-US" smtClean="0"/>
              <a:t>‹#›</a:t>
            </a:fld>
            <a:endParaRPr lang="en-US" dirty="0"/>
          </a:p>
        </p:txBody>
      </p:sp>
    </p:spTree>
    <p:extLst>
      <p:ext uri="{BB962C8B-B14F-4D97-AF65-F5344CB8AC3E}">
        <p14:creationId xmlns:p14="http://schemas.microsoft.com/office/powerpoint/2010/main" val="317426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C657-0CD7-4C89-85BB-EE02BB5CD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80D987-36D2-43B4-B75E-303B173171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AF27E-EDF7-4CEA-838C-B244A3399A07}"/>
              </a:ext>
            </a:extLst>
          </p:cNvPr>
          <p:cNvSpPr>
            <a:spLocks noGrp="1"/>
          </p:cNvSpPr>
          <p:nvPr>
            <p:ph type="dt" sz="half" idx="10"/>
          </p:nvPr>
        </p:nvSpPr>
        <p:spPr/>
        <p:txBody>
          <a:bodyPr/>
          <a:lstStyle/>
          <a:p>
            <a:fld id="{6FC6CF38-BD1A-431E-AB1C-36662856E7E7}" type="datetimeFigureOut">
              <a:rPr lang="en-US" smtClean="0"/>
              <a:t>11/23/2022</a:t>
            </a:fld>
            <a:endParaRPr lang="en-US" dirty="0"/>
          </a:p>
        </p:txBody>
      </p:sp>
      <p:sp>
        <p:nvSpPr>
          <p:cNvPr id="5" name="Footer Placeholder 4">
            <a:extLst>
              <a:ext uri="{FF2B5EF4-FFF2-40B4-BE49-F238E27FC236}">
                <a16:creationId xmlns:a16="http://schemas.microsoft.com/office/drawing/2014/main" id="{F092FB7A-C6B7-4AED-A7A4-375879D624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FCC9D-E45D-41FA-A791-624BE499644B}"/>
              </a:ext>
            </a:extLst>
          </p:cNvPr>
          <p:cNvSpPr>
            <a:spLocks noGrp="1"/>
          </p:cNvSpPr>
          <p:nvPr>
            <p:ph type="sldNum" sz="quarter" idx="12"/>
          </p:nvPr>
        </p:nvSpPr>
        <p:spPr/>
        <p:txBody>
          <a:bodyPr/>
          <a:lstStyle/>
          <a:p>
            <a:fld id="{46298EB9-B312-46CF-A296-9AD72E08A4C6}" type="slidenum">
              <a:rPr lang="en-US" smtClean="0"/>
              <a:t>‹#›</a:t>
            </a:fld>
            <a:endParaRPr lang="en-US" dirty="0"/>
          </a:p>
        </p:txBody>
      </p:sp>
    </p:spTree>
    <p:extLst>
      <p:ext uri="{BB962C8B-B14F-4D97-AF65-F5344CB8AC3E}">
        <p14:creationId xmlns:p14="http://schemas.microsoft.com/office/powerpoint/2010/main" val="3840706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1CF02-18C0-40CB-BF8E-6ECCE6B3B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0E6404-4030-4E5E-9D63-9E4550D61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C428F2-AD77-49A0-9FC0-E04D517A060E}"/>
              </a:ext>
            </a:extLst>
          </p:cNvPr>
          <p:cNvSpPr>
            <a:spLocks noGrp="1"/>
          </p:cNvSpPr>
          <p:nvPr>
            <p:ph type="dt" sz="half" idx="10"/>
          </p:nvPr>
        </p:nvSpPr>
        <p:spPr/>
        <p:txBody>
          <a:bodyPr/>
          <a:lstStyle/>
          <a:p>
            <a:fld id="{6FC6CF38-BD1A-431E-AB1C-36662856E7E7}" type="datetimeFigureOut">
              <a:rPr lang="en-US" smtClean="0"/>
              <a:t>11/23/2022</a:t>
            </a:fld>
            <a:endParaRPr lang="en-US" dirty="0"/>
          </a:p>
        </p:txBody>
      </p:sp>
      <p:sp>
        <p:nvSpPr>
          <p:cNvPr id="5" name="Footer Placeholder 4">
            <a:extLst>
              <a:ext uri="{FF2B5EF4-FFF2-40B4-BE49-F238E27FC236}">
                <a16:creationId xmlns:a16="http://schemas.microsoft.com/office/drawing/2014/main" id="{F678AB8F-3AD2-4E00-8045-95BF61D30B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F134C1-0E13-4F43-BD42-C09262B8DB55}"/>
              </a:ext>
            </a:extLst>
          </p:cNvPr>
          <p:cNvSpPr>
            <a:spLocks noGrp="1"/>
          </p:cNvSpPr>
          <p:nvPr>
            <p:ph type="sldNum" sz="quarter" idx="12"/>
          </p:nvPr>
        </p:nvSpPr>
        <p:spPr/>
        <p:txBody>
          <a:bodyPr/>
          <a:lstStyle/>
          <a:p>
            <a:fld id="{46298EB9-B312-46CF-A296-9AD72E08A4C6}" type="slidenum">
              <a:rPr lang="en-US" smtClean="0"/>
              <a:t>‹#›</a:t>
            </a:fld>
            <a:endParaRPr lang="en-US" dirty="0"/>
          </a:p>
        </p:txBody>
      </p:sp>
    </p:spTree>
    <p:extLst>
      <p:ext uri="{BB962C8B-B14F-4D97-AF65-F5344CB8AC3E}">
        <p14:creationId xmlns:p14="http://schemas.microsoft.com/office/powerpoint/2010/main" val="385804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560C-3AF1-471F-AE63-3AF74B53BC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49760-F87C-427A-BDC4-4A1B086D65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0E4D85-6CCE-4C50-8CB5-C492D942F1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3C0B9C-1122-4D17-BFAD-B2DAD8423689}"/>
              </a:ext>
            </a:extLst>
          </p:cNvPr>
          <p:cNvSpPr>
            <a:spLocks noGrp="1"/>
          </p:cNvSpPr>
          <p:nvPr>
            <p:ph type="dt" sz="half" idx="10"/>
          </p:nvPr>
        </p:nvSpPr>
        <p:spPr/>
        <p:txBody>
          <a:bodyPr/>
          <a:lstStyle/>
          <a:p>
            <a:fld id="{6FC6CF38-BD1A-431E-AB1C-36662856E7E7}" type="datetimeFigureOut">
              <a:rPr lang="en-US" smtClean="0"/>
              <a:t>11/23/2022</a:t>
            </a:fld>
            <a:endParaRPr lang="en-US" dirty="0"/>
          </a:p>
        </p:txBody>
      </p:sp>
      <p:sp>
        <p:nvSpPr>
          <p:cNvPr id="6" name="Footer Placeholder 5">
            <a:extLst>
              <a:ext uri="{FF2B5EF4-FFF2-40B4-BE49-F238E27FC236}">
                <a16:creationId xmlns:a16="http://schemas.microsoft.com/office/drawing/2014/main" id="{E6487618-5F9B-405C-B78A-D4D04298F72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70B9A8-D5AB-4471-BCBF-F28D8A740D1F}"/>
              </a:ext>
            </a:extLst>
          </p:cNvPr>
          <p:cNvSpPr>
            <a:spLocks noGrp="1"/>
          </p:cNvSpPr>
          <p:nvPr>
            <p:ph type="sldNum" sz="quarter" idx="12"/>
          </p:nvPr>
        </p:nvSpPr>
        <p:spPr/>
        <p:txBody>
          <a:bodyPr/>
          <a:lstStyle/>
          <a:p>
            <a:fld id="{46298EB9-B312-46CF-A296-9AD72E08A4C6}" type="slidenum">
              <a:rPr lang="en-US" smtClean="0"/>
              <a:t>‹#›</a:t>
            </a:fld>
            <a:endParaRPr lang="en-US" dirty="0"/>
          </a:p>
        </p:txBody>
      </p:sp>
    </p:spTree>
    <p:extLst>
      <p:ext uri="{BB962C8B-B14F-4D97-AF65-F5344CB8AC3E}">
        <p14:creationId xmlns:p14="http://schemas.microsoft.com/office/powerpoint/2010/main" val="3216640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5C222-8B41-47CB-B636-5C2FB9580C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D7F2E5-0E3E-4C0A-A887-915D59433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973A3B-18BE-4D5C-A38A-281FB4F2E0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CA805-29F5-4705-9C6F-1325B6278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1A9519-52FB-4349-B63B-37E8B1583C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2A4A1B-4361-4380-8C23-856236747756}"/>
              </a:ext>
            </a:extLst>
          </p:cNvPr>
          <p:cNvSpPr>
            <a:spLocks noGrp="1"/>
          </p:cNvSpPr>
          <p:nvPr>
            <p:ph type="dt" sz="half" idx="10"/>
          </p:nvPr>
        </p:nvSpPr>
        <p:spPr/>
        <p:txBody>
          <a:bodyPr/>
          <a:lstStyle/>
          <a:p>
            <a:fld id="{6FC6CF38-BD1A-431E-AB1C-36662856E7E7}" type="datetimeFigureOut">
              <a:rPr lang="en-US" smtClean="0"/>
              <a:t>11/23/2022</a:t>
            </a:fld>
            <a:endParaRPr lang="en-US" dirty="0"/>
          </a:p>
        </p:txBody>
      </p:sp>
      <p:sp>
        <p:nvSpPr>
          <p:cNvPr id="8" name="Footer Placeholder 7">
            <a:extLst>
              <a:ext uri="{FF2B5EF4-FFF2-40B4-BE49-F238E27FC236}">
                <a16:creationId xmlns:a16="http://schemas.microsoft.com/office/drawing/2014/main" id="{F7C27FC3-B0FB-4DD9-A194-90C398114B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F91878F-63C9-46EE-9873-247C656C8A04}"/>
              </a:ext>
            </a:extLst>
          </p:cNvPr>
          <p:cNvSpPr>
            <a:spLocks noGrp="1"/>
          </p:cNvSpPr>
          <p:nvPr>
            <p:ph type="sldNum" sz="quarter" idx="12"/>
          </p:nvPr>
        </p:nvSpPr>
        <p:spPr/>
        <p:txBody>
          <a:bodyPr/>
          <a:lstStyle/>
          <a:p>
            <a:fld id="{46298EB9-B312-46CF-A296-9AD72E08A4C6}" type="slidenum">
              <a:rPr lang="en-US" smtClean="0"/>
              <a:t>‹#›</a:t>
            </a:fld>
            <a:endParaRPr lang="en-US" dirty="0"/>
          </a:p>
        </p:txBody>
      </p:sp>
    </p:spTree>
    <p:extLst>
      <p:ext uri="{BB962C8B-B14F-4D97-AF65-F5344CB8AC3E}">
        <p14:creationId xmlns:p14="http://schemas.microsoft.com/office/powerpoint/2010/main" val="2476666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9A825-63E7-4FC6-8FBB-EA8873968C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11D4C6-4986-48DB-940B-969BC75B91AA}"/>
              </a:ext>
            </a:extLst>
          </p:cNvPr>
          <p:cNvSpPr>
            <a:spLocks noGrp="1"/>
          </p:cNvSpPr>
          <p:nvPr>
            <p:ph type="dt" sz="half" idx="10"/>
          </p:nvPr>
        </p:nvSpPr>
        <p:spPr/>
        <p:txBody>
          <a:bodyPr/>
          <a:lstStyle/>
          <a:p>
            <a:fld id="{6FC6CF38-BD1A-431E-AB1C-36662856E7E7}" type="datetimeFigureOut">
              <a:rPr lang="en-US" smtClean="0"/>
              <a:t>11/23/2022</a:t>
            </a:fld>
            <a:endParaRPr lang="en-US" dirty="0"/>
          </a:p>
        </p:txBody>
      </p:sp>
      <p:sp>
        <p:nvSpPr>
          <p:cNvPr id="4" name="Footer Placeholder 3">
            <a:extLst>
              <a:ext uri="{FF2B5EF4-FFF2-40B4-BE49-F238E27FC236}">
                <a16:creationId xmlns:a16="http://schemas.microsoft.com/office/drawing/2014/main" id="{305F5FA0-0C77-4B84-B8B7-15A3AAFFAF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41D340-D9B4-4261-A48C-1F39F5C35839}"/>
              </a:ext>
            </a:extLst>
          </p:cNvPr>
          <p:cNvSpPr>
            <a:spLocks noGrp="1"/>
          </p:cNvSpPr>
          <p:nvPr>
            <p:ph type="sldNum" sz="quarter" idx="12"/>
          </p:nvPr>
        </p:nvSpPr>
        <p:spPr/>
        <p:txBody>
          <a:bodyPr/>
          <a:lstStyle/>
          <a:p>
            <a:fld id="{46298EB9-B312-46CF-A296-9AD72E08A4C6}" type="slidenum">
              <a:rPr lang="en-US" smtClean="0"/>
              <a:t>‹#›</a:t>
            </a:fld>
            <a:endParaRPr lang="en-US" dirty="0"/>
          </a:p>
        </p:txBody>
      </p:sp>
    </p:spTree>
    <p:extLst>
      <p:ext uri="{BB962C8B-B14F-4D97-AF65-F5344CB8AC3E}">
        <p14:creationId xmlns:p14="http://schemas.microsoft.com/office/powerpoint/2010/main" val="1167922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8948D-4B8D-498E-BA21-2003EEEC365C}"/>
              </a:ext>
            </a:extLst>
          </p:cNvPr>
          <p:cNvSpPr>
            <a:spLocks noGrp="1"/>
          </p:cNvSpPr>
          <p:nvPr>
            <p:ph type="dt" sz="half" idx="10"/>
          </p:nvPr>
        </p:nvSpPr>
        <p:spPr/>
        <p:txBody>
          <a:bodyPr/>
          <a:lstStyle/>
          <a:p>
            <a:fld id="{6FC6CF38-BD1A-431E-AB1C-36662856E7E7}" type="datetimeFigureOut">
              <a:rPr lang="en-US" smtClean="0"/>
              <a:t>11/23/2022</a:t>
            </a:fld>
            <a:endParaRPr lang="en-US" dirty="0"/>
          </a:p>
        </p:txBody>
      </p:sp>
      <p:sp>
        <p:nvSpPr>
          <p:cNvPr id="3" name="Footer Placeholder 2">
            <a:extLst>
              <a:ext uri="{FF2B5EF4-FFF2-40B4-BE49-F238E27FC236}">
                <a16:creationId xmlns:a16="http://schemas.microsoft.com/office/drawing/2014/main" id="{4014708B-9379-47C3-94B3-B5390BED6B9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5BF10D-6619-4C58-80CB-1E8A170B2E2E}"/>
              </a:ext>
            </a:extLst>
          </p:cNvPr>
          <p:cNvSpPr>
            <a:spLocks noGrp="1"/>
          </p:cNvSpPr>
          <p:nvPr>
            <p:ph type="sldNum" sz="quarter" idx="12"/>
          </p:nvPr>
        </p:nvSpPr>
        <p:spPr/>
        <p:txBody>
          <a:bodyPr/>
          <a:lstStyle/>
          <a:p>
            <a:fld id="{46298EB9-B312-46CF-A296-9AD72E08A4C6}" type="slidenum">
              <a:rPr lang="en-US" smtClean="0"/>
              <a:t>‹#›</a:t>
            </a:fld>
            <a:endParaRPr lang="en-US" dirty="0"/>
          </a:p>
        </p:txBody>
      </p:sp>
    </p:spTree>
    <p:extLst>
      <p:ext uri="{BB962C8B-B14F-4D97-AF65-F5344CB8AC3E}">
        <p14:creationId xmlns:p14="http://schemas.microsoft.com/office/powerpoint/2010/main" val="2687254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D9D9C-BADB-4BDD-8A6F-DAC4D727C2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5553E8-54D8-4AD9-823D-7111071FE3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66A6BD-787D-4C82-86CB-FCFEC7031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A53E6B-B1F7-48E0-A713-1E9D8F1E761A}"/>
              </a:ext>
            </a:extLst>
          </p:cNvPr>
          <p:cNvSpPr>
            <a:spLocks noGrp="1"/>
          </p:cNvSpPr>
          <p:nvPr>
            <p:ph type="dt" sz="half" idx="10"/>
          </p:nvPr>
        </p:nvSpPr>
        <p:spPr/>
        <p:txBody>
          <a:bodyPr/>
          <a:lstStyle/>
          <a:p>
            <a:fld id="{6FC6CF38-BD1A-431E-AB1C-36662856E7E7}" type="datetimeFigureOut">
              <a:rPr lang="en-US" smtClean="0"/>
              <a:t>11/23/2022</a:t>
            </a:fld>
            <a:endParaRPr lang="en-US" dirty="0"/>
          </a:p>
        </p:txBody>
      </p:sp>
      <p:sp>
        <p:nvSpPr>
          <p:cNvPr id="6" name="Footer Placeholder 5">
            <a:extLst>
              <a:ext uri="{FF2B5EF4-FFF2-40B4-BE49-F238E27FC236}">
                <a16:creationId xmlns:a16="http://schemas.microsoft.com/office/drawing/2014/main" id="{BD4D1E6A-0E06-4398-ADFC-6BE50B4B1E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0CCDFC-AC32-4FAA-A55F-BE61E9F77A68}"/>
              </a:ext>
            </a:extLst>
          </p:cNvPr>
          <p:cNvSpPr>
            <a:spLocks noGrp="1"/>
          </p:cNvSpPr>
          <p:nvPr>
            <p:ph type="sldNum" sz="quarter" idx="12"/>
          </p:nvPr>
        </p:nvSpPr>
        <p:spPr/>
        <p:txBody>
          <a:bodyPr/>
          <a:lstStyle/>
          <a:p>
            <a:fld id="{46298EB9-B312-46CF-A296-9AD72E08A4C6}" type="slidenum">
              <a:rPr lang="en-US" smtClean="0"/>
              <a:t>‹#›</a:t>
            </a:fld>
            <a:endParaRPr lang="en-US" dirty="0"/>
          </a:p>
        </p:txBody>
      </p:sp>
    </p:spTree>
    <p:extLst>
      <p:ext uri="{BB962C8B-B14F-4D97-AF65-F5344CB8AC3E}">
        <p14:creationId xmlns:p14="http://schemas.microsoft.com/office/powerpoint/2010/main" val="260520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EF0E4-1543-4C3F-8417-728D4735B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EA7584-A3D9-4C9F-B3D3-1DCC7D8793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855BDBC-CF51-4F15-94DE-E4C233DAC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BCED8C-5A5D-4144-884F-E4102541DABF}"/>
              </a:ext>
            </a:extLst>
          </p:cNvPr>
          <p:cNvSpPr>
            <a:spLocks noGrp="1"/>
          </p:cNvSpPr>
          <p:nvPr>
            <p:ph type="dt" sz="half" idx="10"/>
          </p:nvPr>
        </p:nvSpPr>
        <p:spPr/>
        <p:txBody>
          <a:bodyPr/>
          <a:lstStyle/>
          <a:p>
            <a:fld id="{6FC6CF38-BD1A-431E-AB1C-36662856E7E7}" type="datetimeFigureOut">
              <a:rPr lang="en-US" smtClean="0"/>
              <a:t>11/23/2022</a:t>
            </a:fld>
            <a:endParaRPr lang="en-US" dirty="0"/>
          </a:p>
        </p:txBody>
      </p:sp>
      <p:sp>
        <p:nvSpPr>
          <p:cNvPr id="6" name="Footer Placeholder 5">
            <a:extLst>
              <a:ext uri="{FF2B5EF4-FFF2-40B4-BE49-F238E27FC236}">
                <a16:creationId xmlns:a16="http://schemas.microsoft.com/office/drawing/2014/main" id="{1CE803CF-60A1-4B45-91AF-0E6805B153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962E0B-01A8-4515-A19C-FA27F9DD63FD}"/>
              </a:ext>
            </a:extLst>
          </p:cNvPr>
          <p:cNvSpPr>
            <a:spLocks noGrp="1"/>
          </p:cNvSpPr>
          <p:nvPr>
            <p:ph type="sldNum" sz="quarter" idx="12"/>
          </p:nvPr>
        </p:nvSpPr>
        <p:spPr/>
        <p:txBody>
          <a:bodyPr/>
          <a:lstStyle/>
          <a:p>
            <a:fld id="{46298EB9-B312-46CF-A296-9AD72E08A4C6}" type="slidenum">
              <a:rPr lang="en-US" smtClean="0"/>
              <a:t>‹#›</a:t>
            </a:fld>
            <a:endParaRPr lang="en-US" dirty="0"/>
          </a:p>
        </p:txBody>
      </p:sp>
    </p:spTree>
    <p:extLst>
      <p:ext uri="{BB962C8B-B14F-4D97-AF65-F5344CB8AC3E}">
        <p14:creationId xmlns:p14="http://schemas.microsoft.com/office/powerpoint/2010/main" val="616784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55617F-D788-4956-81D0-72D7E39C2E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C3E742-0803-47A7-B578-7D5C83D2A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73296-6657-4647-A5EA-0BAC3EDA4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6CF38-BD1A-431E-AB1C-36662856E7E7}" type="datetimeFigureOut">
              <a:rPr lang="en-US" smtClean="0"/>
              <a:t>11/23/2022</a:t>
            </a:fld>
            <a:endParaRPr lang="en-US" dirty="0"/>
          </a:p>
        </p:txBody>
      </p:sp>
      <p:sp>
        <p:nvSpPr>
          <p:cNvPr id="5" name="Footer Placeholder 4">
            <a:extLst>
              <a:ext uri="{FF2B5EF4-FFF2-40B4-BE49-F238E27FC236}">
                <a16:creationId xmlns:a16="http://schemas.microsoft.com/office/drawing/2014/main" id="{139C5EA5-71CC-48ED-B9AC-AC9E90423D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BDC075F-3D5B-426D-B443-E82FE0EC9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98EB9-B312-46CF-A296-9AD72E08A4C6}" type="slidenum">
              <a:rPr lang="en-US" smtClean="0"/>
              <a:t>‹#›</a:t>
            </a:fld>
            <a:endParaRPr lang="en-US" dirty="0"/>
          </a:p>
        </p:txBody>
      </p:sp>
    </p:spTree>
    <p:extLst>
      <p:ext uri="{BB962C8B-B14F-4D97-AF65-F5344CB8AC3E}">
        <p14:creationId xmlns:p14="http://schemas.microsoft.com/office/powerpoint/2010/main" val="89055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12BBF-FD27-421E-AF1C-FED6B4AF0A09}"/>
              </a:ext>
            </a:extLst>
          </p:cNvPr>
          <p:cNvSpPr>
            <a:spLocks noGrp="1"/>
          </p:cNvSpPr>
          <p:nvPr>
            <p:ph type="ctrTitle"/>
          </p:nvPr>
        </p:nvSpPr>
        <p:spPr/>
        <p:txBody>
          <a:bodyPr>
            <a:normAutofit/>
          </a:bodyPr>
          <a:lstStyle/>
          <a:p>
            <a:r>
              <a:rPr lang="en-US" sz="8800" b="1" dirty="0">
                <a:solidFill>
                  <a:srgbClr val="0070C0"/>
                </a:solidFill>
              </a:rPr>
              <a:t>The Way of Man </a:t>
            </a:r>
          </a:p>
        </p:txBody>
      </p:sp>
      <p:sp>
        <p:nvSpPr>
          <p:cNvPr id="3" name="Subtitle 2">
            <a:extLst>
              <a:ext uri="{FF2B5EF4-FFF2-40B4-BE49-F238E27FC236}">
                <a16:creationId xmlns:a16="http://schemas.microsoft.com/office/drawing/2014/main" id="{F40F7DB8-F976-47FC-8EF0-4B0AD434D138}"/>
              </a:ext>
            </a:extLst>
          </p:cNvPr>
          <p:cNvSpPr>
            <a:spLocks noGrp="1"/>
          </p:cNvSpPr>
          <p:nvPr>
            <p:ph type="subTitle" idx="1"/>
          </p:nvPr>
        </p:nvSpPr>
        <p:spPr/>
        <p:txBody>
          <a:bodyPr>
            <a:normAutofit fontScale="32500" lnSpcReduction="20000"/>
          </a:bodyPr>
          <a:lstStyle/>
          <a:p>
            <a:r>
              <a:rPr lang="en-US" sz="5400" b="1" dirty="0" err="1"/>
              <a:t>Osamagbe</a:t>
            </a:r>
            <a:r>
              <a:rPr lang="en-US" sz="5400" b="1" dirty="0"/>
              <a:t> Lesley EGHAREVBA </a:t>
            </a:r>
          </a:p>
          <a:p>
            <a:endParaRPr lang="en-US" sz="5400" b="1" dirty="0"/>
          </a:p>
          <a:p>
            <a:endParaRPr lang="en-US" sz="5400" b="1" dirty="0"/>
          </a:p>
          <a:p>
            <a:r>
              <a:rPr lang="en-US" sz="5400" b="1" dirty="0"/>
              <a:t>Presented At The Church of Christ, </a:t>
            </a:r>
            <a:r>
              <a:rPr lang="en-US" sz="5400" b="1" dirty="0" err="1"/>
              <a:t>Owode</a:t>
            </a:r>
            <a:r>
              <a:rPr lang="en-US" sz="5400" b="1" dirty="0"/>
              <a:t> </a:t>
            </a:r>
            <a:r>
              <a:rPr lang="en-US" sz="5400" b="1" dirty="0" err="1"/>
              <a:t>Elede</a:t>
            </a:r>
            <a:r>
              <a:rPr lang="en-US" sz="5400" b="1" dirty="0"/>
              <a:t>, Mile 12, Lagos</a:t>
            </a:r>
          </a:p>
          <a:p>
            <a:r>
              <a:rPr lang="en-US" sz="5400" b="1" dirty="0"/>
              <a:t>On Friday, 25th November, 2022 (Gospel Lectureship)</a:t>
            </a:r>
          </a:p>
        </p:txBody>
      </p:sp>
    </p:spTree>
    <p:extLst>
      <p:ext uri="{BB962C8B-B14F-4D97-AF65-F5344CB8AC3E}">
        <p14:creationId xmlns:p14="http://schemas.microsoft.com/office/powerpoint/2010/main" val="800608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D653D8-9EB0-0BCF-BD90-C431CC3DC056}"/>
              </a:ext>
            </a:extLst>
          </p:cNvPr>
          <p:cNvPicPr>
            <a:picLocks noChangeAspect="1"/>
          </p:cNvPicPr>
          <p:nvPr/>
        </p:nvPicPr>
        <p:blipFill>
          <a:blip r:embed="rId2"/>
          <a:stretch>
            <a:fillRect/>
          </a:stretch>
        </p:blipFill>
        <p:spPr>
          <a:xfrm>
            <a:off x="2115927" y="0"/>
            <a:ext cx="7960146" cy="6858000"/>
          </a:xfrm>
          <a:prstGeom prst="rect">
            <a:avLst/>
          </a:prstGeom>
        </p:spPr>
      </p:pic>
      <p:pic>
        <p:nvPicPr>
          <p:cNvPr id="7" name="Picture 6">
            <a:extLst>
              <a:ext uri="{FF2B5EF4-FFF2-40B4-BE49-F238E27FC236}">
                <a16:creationId xmlns:a16="http://schemas.microsoft.com/office/drawing/2014/main" id="{7580703A-7C32-B65C-EF97-DA8BEECE532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A200521-18C0-4849-AB79-D7A560B44C8D}"/>
              </a:ext>
            </a:extLst>
          </p:cNvPr>
          <p:cNvSpPr>
            <a:spLocks noGrp="1"/>
          </p:cNvSpPr>
          <p:nvPr>
            <p:ph type="title"/>
          </p:nvPr>
        </p:nvSpPr>
        <p:spPr>
          <a:xfrm>
            <a:off x="0" y="1"/>
            <a:ext cx="7088697" cy="1392571"/>
          </a:xfrm>
        </p:spPr>
        <p:txBody>
          <a:bodyPr>
            <a:normAutofit/>
          </a:bodyPr>
          <a:lstStyle/>
          <a:p>
            <a:pPr algn="ctr"/>
            <a:r>
              <a:rPr lang="en-US" sz="4000" dirty="0">
                <a:solidFill>
                  <a:srgbClr val="0070C0"/>
                </a:solidFill>
              </a:rPr>
              <a:t>Naaman </a:t>
            </a:r>
            <a:r>
              <a:rPr lang="en-US" sz="4000" dirty="0"/>
              <a:t>(II Kings 5:9-14)</a:t>
            </a:r>
          </a:p>
        </p:txBody>
      </p:sp>
    </p:spTree>
    <p:extLst>
      <p:ext uri="{BB962C8B-B14F-4D97-AF65-F5344CB8AC3E}">
        <p14:creationId xmlns:p14="http://schemas.microsoft.com/office/powerpoint/2010/main" val="760730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The Pharisees (Matthew 15:1-9)</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lvl="0" algn="just"/>
            <a:r>
              <a:rPr lang="en-US" sz="3600" dirty="0"/>
              <a:t>They despised the commandment of God because of their own tradition</a:t>
            </a:r>
          </a:p>
          <a:p>
            <a:pPr lvl="0" algn="just"/>
            <a:r>
              <a:rPr lang="en-US" sz="3600" dirty="0"/>
              <a:t>God's way is for people to </a:t>
            </a:r>
            <a:r>
              <a:rPr lang="en-US" sz="3600" dirty="0" err="1"/>
              <a:t>honour</a:t>
            </a:r>
            <a:r>
              <a:rPr lang="en-US" sz="3600" dirty="0"/>
              <a:t> their father and mother but the pharisees teach otherwise (vs. 4-6)</a:t>
            </a:r>
          </a:p>
          <a:p>
            <a:pPr lvl="0" algn="just"/>
            <a:r>
              <a:rPr lang="en-US" sz="3600" dirty="0"/>
              <a:t>The result was vain worship since they teach for doctrines the commandments of men</a:t>
            </a:r>
          </a:p>
          <a:p>
            <a:pPr algn="just"/>
            <a:r>
              <a:rPr lang="en-US" sz="3600" dirty="0"/>
              <a:t>There was </a:t>
            </a:r>
            <a:r>
              <a:rPr lang="en-US" sz="3600" b="1" u="sng" dirty="0">
                <a:solidFill>
                  <a:srgbClr val="0070C0"/>
                </a:solidFill>
              </a:rPr>
              <a:t>only one way</a:t>
            </a:r>
            <a:r>
              <a:rPr lang="en-US" sz="3600" dirty="0">
                <a:solidFill>
                  <a:srgbClr val="0070C0"/>
                </a:solidFill>
              </a:rPr>
              <a:t> </a:t>
            </a:r>
            <a:r>
              <a:rPr lang="en-US" sz="3600" dirty="0"/>
              <a:t>for the pharisees to be pleasing to God – by following His commandments.</a:t>
            </a:r>
            <a:r>
              <a:rPr lang="en-US" sz="3600" dirty="0">
                <a:solidFill>
                  <a:prstClr val="black"/>
                </a:solidFill>
              </a:rPr>
              <a:t> </a:t>
            </a:r>
          </a:p>
        </p:txBody>
      </p:sp>
    </p:spTree>
    <p:extLst>
      <p:ext uri="{BB962C8B-B14F-4D97-AF65-F5344CB8AC3E}">
        <p14:creationId xmlns:p14="http://schemas.microsoft.com/office/powerpoint/2010/main" val="249378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8838F9-CD39-4038-0D28-6EE7356A9FA1}"/>
              </a:ext>
            </a:extLst>
          </p:cNvPr>
          <p:cNvPicPr>
            <a:picLocks noChangeAspect="1"/>
          </p:cNvPicPr>
          <p:nvPr/>
        </p:nvPicPr>
        <p:blipFill>
          <a:blip r:embed="rId2"/>
          <a:stretch>
            <a:fillRect/>
          </a:stretch>
        </p:blipFill>
        <p:spPr>
          <a:xfrm>
            <a:off x="0" y="-6095"/>
            <a:ext cx="12192000" cy="6864096"/>
          </a:xfrm>
          <a:prstGeom prst="rect">
            <a:avLst/>
          </a:prstGeom>
        </p:spPr>
      </p:pic>
      <p:sp>
        <p:nvSpPr>
          <p:cNvPr id="2" name="Title 1">
            <a:extLst>
              <a:ext uri="{FF2B5EF4-FFF2-40B4-BE49-F238E27FC236}">
                <a16:creationId xmlns:a16="http://schemas.microsoft.com/office/drawing/2014/main" id="{0A200521-18C0-4849-AB79-D7A560B44C8D}"/>
              </a:ext>
            </a:extLst>
          </p:cNvPr>
          <p:cNvSpPr>
            <a:spLocks noGrp="1"/>
          </p:cNvSpPr>
          <p:nvPr>
            <p:ph type="title"/>
          </p:nvPr>
        </p:nvSpPr>
        <p:spPr>
          <a:xfrm>
            <a:off x="0" y="1"/>
            <a:ext cx="12192000" cy="1241570"/>
          </a:xfrm>
        </p:spPr>
        <p:txBody>
          <a:bodyPr>
            <a:normAutofit/>
          </a:bodyPr>
          <a:lstStyle/>
          <a:p>
            <a:pPr algn="ctr"/>
            <a:r>
              <a:rPr lang="en-US" sz="4000" dirty="0">
                <a:solidFill>
                  <a:srgbClr val="0070C0"/>
                </a:solidFill>
              </a:rPr>
              <a:t>The Pharisees </a:t>
            </a:r>
            <a:r>
              <a:rPr lang="en-US" sz="4000" dirty="0"/>
              <a:t>(Matthew 15:1-9)</a:t>
            </a:r>
          </a:p>
        </p:txBody>
      </p:sp>
    </p:spTree>
    <p:extLst>
      <p:ext uri="{BB962C8B-B14F-4D97-AF65-F5344CB8AC3E}">
        <p14:creationId xmlns:p14="http://schemas.microsoft.com/office/powerpoint/2010/main" val="4282988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Adam and Eve (Genesis 3:1-7)</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lvl="0" algn="just"/>
            <a:r>
              <a:rPr lang="en-US" sz="4000" dirty="0"/>
              <a:t>They were expected not to eat of the fruit of the tree in the midst of the garden</a:t>
            </a:r>
          </a:p>
          <a:p>
            <a:pPr lvl="0" algn="just"/>
            <a:r>
              <a:rPr lang="en-US" sz="4000" dirty="0"/>
              <a:t>The Serpent came and change God's instruction</a:t>
            </a:r>
          </a:p>
          <a:p>
            <a:pPr lvl="0" algn="just"/>
            <a:r>
              <a:rPr lang="en-US" sz="4000" dirty="0"/>
              <a:t>They ate from it and were separated from God (vs 24)</a:t>
            </a:r>
          </a:p>
          <a:p>
            <a:pPr algn="just"/>
            <a:r>
              <a:rPr lang="en-US" sz="4000" dirty="0"/>
              <a:t>There was </a:t>
            </a:r>
            <a:r>
              <a:rPr lang="en-US" sz="4000" b="1" u="sng" dirty="0">
                <a:solidFill>
                  <a:srgbClr val="0070C0"/>
                </a:solidFill>
              </a:rPr>
              <a:t>only one way</a:t>
            </a:r>
            <a:r>
              <a:rPr lang="en-US" sz="4000" dirty="0"/>
              <a:t> to remain in the garden of Eden – to remain obedient to God.</a:t>
            </a:r>
            <a:endParaRPr lang="en-US" sz="4000" dirty="0">
              <a:solidFill>
                <a:prstClr val="black"/>
              </a:solidFill>
            </a:endParaRPr>
          </a:p>
        </p:txBody>
      </p:sp>
    </p:spTree>
    <p:extLst>
      <p:ext uri="{BB962C8B-B14F-4D97-AF65-F5344CB8AC3E}">
        <p14:creationId xmlns:p14="http://schemas.microsoft.com/office/powerpoint/2010/main" val="176982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2AEFD-C610-68EF-AACE-F23799AE9464}"/>
              </a:ext>
            </a:extLst>
          </p:cNvPr>
          <p:cNvPicPr>
            <a:picLocks noChangeAspect="1"/>
          </p:cNvPicPr>
          <p:nvPr/>
        </p:nvPicPr>
        <p:blipFill>
          <a:blip r:embed="rId2"/>
          <a:stretch>
            <a:fillRect/>
          </a:stretch>
        </p:blipFill>
        <p:spPr>
          <a:xfrm>
            <a:off x="5920596" y="-1"/>
            <a:ext cx="6271405" cy="6858000"/>
          </a:xfrm>
          <a:prstGeom prst="rect">
            <a:avLst/>
          </a:prstGeom>
        </p:spPr>
      </p:pic>
      <p:pic>
        <p:nvPicPr>
          <p:cNvPr id="4" name="Picture 3">
            <a:extLst>
              <a:ext uri="{FF2B5EF4-FFF2-40B4-BE49-F238E27FC236}">
                <a16:creationId xmlns:a16="http://schemas.microsoft.com/office/drawing/2014/main" id="{40FD6327-4AE6-9AA7-764B-9D863E305C7B}"/>
              </a:ext>
            </a:extLst>
          </p:cNvPr>
          <p:cNvPicPr>
            <a:picLocks noChangeAspect="1"/>
          </p:cNvPicPr>
          <p:nvPr/>
        </p:nvPicPr>
        <p:blipFill>
          <a:blip r:embed="rId3"/>
          <a:stretch>
            <a:fillRect/>
          </a:stretch>
        </p:blipFill>
        <p:spPr>
          <a:xfrm>
            <a:off x="0" y="-1"/>
            <a:ext cx="5920596" cy="6858000"/>
          </a:xfrm>
          <a:prstGeom prst="rect">
            <a:avLst/>
          </a:prstGeom>
        </p:spPr>
      </p:pic>
      <p:sp>
        <p:nvSpPr>
          <p:cNvPr id="2" name="Title 1">
            <a:extLst>
              <a:ext uri="{FF2B5EF4-FFF2-40B4-BE49-F238E27FC236}">
                <a16:creationId xmlns:a16="http://schemas.microsoft.com/office/drawing/2014/main" id="{0A200521-18C0-4849-AB79-D7A560B44C8D}"/>
              </a:ext>
            </a:extLst>
          </p:cNvPr>
          <p:cNvSpPr>
            <a:spLocks noGrp="1"/>
          </p:cNvSpPr>
          <p:nvPr>
            <p:ph type="title"/>
          </p:nvPr>
        </p:nvSpPr>
        <p:spPr>
          <a:xfrm>
            <a:off x="0" y="1"/>
            <a:ext cx="3674378" cy="1061048"/>
          </a:xfrm>
        </p:spPr>
        <p:txBody>
          <a:bodyPr>
            <a:normAutofit fontScale="90000"/>
          </a:bodyPr>
          <a:lstStyle/>
          <a:p>
            <a:pPr algn="ctr"/>
            <a:r>
              <a:rPr lang="en-US" sz="4000" dirty="0">
                <a:solidFill>
                  <a:srgbClr val="0070C0"/>
                </a:solidFill>
              </a:rPr>
              <a:t>Adam and Eve</a:t>
            </a:r>
            <a:br>
              <a:rPr lang="en-US" sz="4000" dirty="0"/>
            </a:br>
            <a:r>
              <a:rPr lang="en-US" sz="4000" dirty="0"/>
              <a:t> (Genesis 3:1-7)</a:t>
            </a:r>
          </a:p>
        </p:txBody>
      </p:sp>
    </p:spTree>
    <p:extLst>
      <p:ext uri="{BB962C8B-B14F-4D97-AF65-F5344CB8AC3E}">
        <p14:creationId xmlns:p14="http://schemas.microsoft.com/office/powerpoint/2010/main" val="1781093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endParaRPr lang="en-US" dirty="0">
              <a:solidFill>
                <a:srgbClr val="0070C0"/>
              </a:solidFill>
            </a:endParaRP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marL="0" lvl="0" indent="0" algn="ctr">
              <a:spcBef>
                <a:spcPts val="0"/>
              </a:spcBef>
              <a:buNone/>
            </a:pPr>
            <a:r>
              <a:rPr lang="en-US" sz="8800" b="1" dirty="0">
                <a:solidFill>
                  <a:srgbClr val="0070C0"/>
                </a:solidFill>
              </a:rPr>
              <a:t>Man’s Ways Versus God’s Way Today</a:t>
            </a:r>
            <a:endParaRPr lang="en-US" sz="8800" b="1" dirty="0">
              <a:solidFill>
                <a:prstClr val="black"/>
              </a:solidFill>
            </a:endParaRPr>
          </a:p>
        </p:txBody>
      </p:sp>
    </p:spTree>
    <p:extLst>
      <p:ext uri="{BB962C8B-B14F-4D97-AF65-F5344CB8AC3E}">
        <p14:creationId xmlns:p14="http://schemas.microsoft.com/office/powerpoint/2010/main" val="187717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Man’s Ways Versus God’s Way Today</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r>
              <a:rPr lang="en-US" sz="4000" dirty="0"/>
              <a:t>Many religious people today have circumvented God's way for their own ways when it comes to the matter of salvation. But there's only one way to heaven (John 14:6). Christ became the author of eternal salvation</a:t>
            </a:r>
            <a:r>
              <a:rPr lang="en-US" sz="4000" b="1" i="1" dirty="0"/>
              <a:t> to all who obey Him</a:t>
            </a:r>
            <a:r>
              <a:rPr lang="en-US" sz="4000" dirty="0"/>
              <a:t> (Hebrews 5:9).</a:t>
            </a:r>
          </a:p>
          <a:p>
            <a:r>
              <a:rPr lang="en-US" sz="4000" dirty="0"/>
              <a:t>Let us look at some of the ways of man that gives no salvation:</a:t>
            </a:r>
            <a:endParaRPr lang="en-US" sz="4000" dirty="0">
              <a:solidFill>
                <a:prstClr val="black"/>
              </a:solidFill>
            </a:endParaRPr>
          </a:p>
        </p:txBody>
      </p:sp>
    </p:spTree>
    <p:extLst>
      <p:ext uri="{BB962C8B-B14F-4D97-AF65-F5344CB8AC3E}">
        <p14:creationId xmlns:p14="http://schemas.microsoft.com/office/powerpoint/2010/main" val="291957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Sinner’s Prayer</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r>
              <a:rPr lang="en-US" sz="4000" dirty="0"/>
              <a:t>Many today believe that sinner’s prayer would save a man. But the terms and concept are not found in the Bible. </a:t>
            </a:r>
          </a:p>
          <a:p>
            <a:r>
              <a:rPr lang="en-US" sz="4000" dirty="0"/>
              <a:t>Mark 16:16 teaches that </a:t>
            </a:r>
            <a:r>
              <a:rPr lang="en-US" sz="4000" b="1" dirty="0"/>
              <a:t>Belief + Baptism</a:t>
            </a:r>
            <a:r>
              <a:rPr lang="en-US" sz="4000" dirty="0"/>
              <a:t> is what would save a man.</a:t>
            </a:r>
          </a:p>
          <a:p>
            <a:r>
              <a:rPr lang="en-US" sz="4000" dirty="0"/>
              <a:t>We never read of anyone in the New Testament that was saved by the “sinner’s prayer”</a:t>
            </a:r>
            <a:endParaRPr lang="en-US" sz="4000" dirty="0">
              <a:solidFill>
                <a:prstClr val="black"/>
              </a:solidFill>
            </a:endParaRPr>
          </a:p>
        </p:txBody>
      </p:sp>
    </p:spTree>
    <p:extLst>
      <p:ext uri="{BB962C8B-B14F-4D97-AF65-F5344CB8AC3E}">
        <p14:creationId xmlns:p14="http://schemas.microsoft.com/office/powerpoint/2010/main" val="233791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4D3AF3-C2DD-5C84-C7CB-CEE0C942C91A}"/>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2095537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Faith Alone/Faith Only</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algn="just"/>
            <a:r>
              <a:rPr lang="en-US" sz="4000" dirty="0"/>
              <a:t>Many teach that believing in Christ alone is what saves a man. But Acts 2:38, Mark 16:16, and Acts 22:16 all teach the exact opposite. </a:t>
            </a:r>
          </a:p>
          <a:p>
            <a:pPr algn="just"/>
            <a:r>
              <a:rPr lang="en-US" sz="4000" dirty="0"/>
              <a:t>The words “faith only” occur only once in the Bible; and in that occurrence, it is said that we are not saved by it (James 2:24)</a:t>
            </a:r>
          </a:p>
          <a:p>
            <a:pPr algn="just"/>
            <a:r>
              <a:rPr lang="en-US" sz="4000" dirty="0"/>
              <a:t>Faith without works is dead (James 2:14,17,20,26)</a:t>
            </a:r>
            <a:endParaRPr lang="en-US" sz="4000" dirty="0">
              <a:solidFill>
                <a:prstClr val="black"/>
              </a:solidFill>
            </a:endParaRPr>
          </a:p>
        </p:txBody>
      </p:sp>
    </p:spTree>
    <p:extLst>
      <p:ext uri="{BB962C8B-B14F-4D97-AF65-F5344CB8AC3E}">
        <p14:creationId xmlns:p14="http://schemas.microsoft.com/office/powerpoint/2010/main" val="172367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dirty="0">
                <a:solidFill>
                  <a:srgbClr val="0070C0"/>
                </a:solidFill>
              </a:rPr>
              <a:t>Texts</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lvl="0">
              <a:spcBef>
                <a:spcPts val="0"/>
              </a:spcBef>
            </a:pPr>
            <a:r>
              <a:rPr lang="en-US" sz="4500" dirty="0">
                <a:solidFill>
                  <a:prstClr val="black"/>
                </a:solidFill>
              </a:rPr>
              <a:t>Proverbs 14:12; 16:25</a:t>
            </a:r>
          </a:p>
          <a:p>
            <a:pPr lvl="0">
              <a:spcBef>
                <a:spcPts val="0"/>
              </a:spcBef>
            </a:pPr>
            <a:r>
              <a:rPr lang="en-US" b="1" i="1" dirty="0">
                <a:solidFill>
                  <a:srgbClr val="0070C0"/>
                </a:solidFill>
              </a:rPr>
              <a:t>There is a way that seems right to a man, But its end is the way of death.</a:t>
            </a:r>
            <a:endParaRPr lang="en-US" sz="8800" b="1" dirty="0">
              <a:solidFill>
                <a:srgbClr val="0070C0"/>
              </a:solidFill>
            </a:endParaRPr>
          </a:p>
          <a:p>
            <a:pPr lvl="0">
              <a:spcBef>
                <a:spcPts val="0"/>
              </a:spcBef>
            </a:pPr>
            <a:r>
              <a:rPr lang="en-US" sz="4500" dirty="0">
                <a:solidFill>
                  <a:prstClr val="black"/>
                </a:solidFill>
              </a:rPr>
              <a:t>Jeremiah 10:23</a:t>
            </a:r>
          </a:p>
          <a:p>
            <a:pPr>
              <a:spcBef>
                <a:spcPts val="0"/>
              </a:spcBef>
            </a:pPr>
            <a:r>
              <a:rPr lang="en-US" b="1" i="1" dirty="0">
                <a:solidFill>
                  <a:srgbClr val="0070C0"/>
                </a:solidFill>
              </a:rPr>
              <a:t>O Lord, I know the way of man is not in himself; It is not in man who walks to direct his own steps.</a:t>
            </a:r>
            <a:endParaRPr lang="en-US" sz="8800" b="1" dirty="0">
              <a:solidFill>
                <a:srgbClr val="0070C0"/>
              </a:solidFill>
            </a:endParaRPr>
          </a:p>
          <a:p>
            <a:pPr lvl="0">
              <a:spcBef>
                <a:spcPts val="0"/>
              </a:spcBef>
            </a:pPr>
            <a:r>
              <a:rPr lang="en-US" sz="4500" dirty="0">
                <a:solidFill>
                  <a:prstClr val="black"/>
                </a:solidFill>
              </a:rPr>
              <a:t>Proverbs 16:2 </a:t>
            </a:r>
          </a:p>
          <a:p>
            <a:pPr lvl="0">
              <a:spcBef>
                <a:spcPts val="0"/>
              </a:spcBef>
            </a:pPr>
            <a:r>
              <a:rPr lang="en-US" b="1" i="1" dirty="0">
                <a:solidFill>
                  <a:srgbClr val="0070C0"/>
                </a:solidFill>
              </a:rPr>
              <a:t>All the ways of a man are pure in his own eyes, But the Lord weighs the spirits.</a:t>
            </a:r>
            <a:endParaRPr lang="en-US" sz="4000" b="1" dirty="0">
              <a:solidFill>
                <a:srgbClr val="0070C0"/>
              </a:solidFill>
            </a:endParaRPr>
          </a:p>
        </p:txBody>
      </p:sp>
    </p:spTree>
    <p:extLst>
      <p:ext uri="{BB962C8B-B14F-4D97-AF65-F5344CB8AC3E}">
        <p14:creationId xmlns:p14="http://schemas.microsoft.com/office/powerpoint/2010/main" val="222389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Faith Alone/Faith Only</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algn="just"/>
            <a:r>
              <a:rPr lang="en-US" sz="4800" dirty="0"/>
              <a:t>Galatians 3:26-27 teaches that the kind of faith that saves a man is the kind of faith that includes baptism. </a:t>
            </a:r>
            <a:r>
              <a:rPr lang="en-US" sz="4800" b="1" dirty="0">
                <a:solidFill>
                  <a:srgbClr val="0070C0"/>
                </a:solidFill>
              </a:rPr>
              <a:t>“</a:t>
            </a:r>
            <a:r>
              <a:rPr lang="en-US" sz="4800" b="1" i="1" dirty="0">
                <a:solidFill>
                  <a:srgbClr val="0070C0"/>
                </a:solidFill>
              </a:rPr>
              <a:t>We are all children of God by faith in Christ Jesus. For as many of you as have been baptized into Christ have put on Christ.”</a:t>
            </a:r>
          </a:p>
          <a:p>
            <a:pPr algn="just"/>
            <a:endParaRPr lang="en-US" sz="4800" dirty="0">
              <a:solidFill>
                <a:prstClr val="black"/>
              </a:solidFill>
            </a:endParaRPr>
          </a:p>
        </p:txBody>
      </p:sp>
    </p:spTree>
    <p:extLst>
      <p:ext uri="{BB962C8B-B14F-4D97-AF65-F5344CB8AC3E}">
        <p14:creationId xmlns:p14="http://schemas.microsoft.com/office/powerpoint/2010/main" val="385369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Faith Alone/Faith Only</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algn="just"/>
            <a:r>
              <a:rPr lang="en-US" sz="3200" dirty="0"/>
              <a:t>Paul said in Galatians 5:6; </a:t>
            </a:r>
            <a:r>
              <a:rPr lang="en-US" sz="3200" b="1" i="1" dirty="0">
                <a:solidFill>
                  <a:srgbClr val="0070C0"/>
                </a:solidFill>
              </a:rPr>
              <a:t>“For in Christ Jesus neither circumcision nor uncircumcision avails anything, but faith working through love.”</a:t>
            </a:r>
            <a:r>
              <a:rPr lang="en-US" sz="3200" dirty="0">
                <a:solidFill>
                  <a:srgbClr val="0070C0"/>
                </a:solidFill>
              </a:rPr>
              <a:t> </a:t>
            </a:r>
          </a:p>
          <a:p>
            <a:pPr algn="just"/>
            <a:r>
              <a:rPr lang="en-US" sz="3200" dirty="0"/>
              <a:t>The faith that avails is the one that brings the blessings of God, and notice how that is done: </a:t>
            </a:r>
          </a:p>
          <a:p>
            <a:pPr algn="just"/>
            <a:r>
              <a:rPr lang="en-US" sz="3200" dirty="0"/>
              <a:t>I John 5:3 - </a:t>
            </a:r>
            <a:r>
              <a:rPr lang="en-US" sz="3200" b="1" i="1" dirty="0">
                <a:solidFill>
                  <a:srgbClr val="0070C0"/>
                </a:solidFill>
              </a:rPr>
              <a:t>“This is the love of God, </a:t>
            </a:r>
            <a:r>
              <a:rPr lang="en-US" sz="3200" b="1" i="1" u="sng" dirty="0">
                <a:solidFill>
                  <a:srgbClr val="0070C0"/>
                </a:solidFill>
              </a:rPr>
              <a:t>that we keep His commandments”</a:t>
            </a:r>
            <a:r>
              <a:rPr lang="en-US" sz="3200" b="1" u="sng" dirty="0">
                <a:solidFill>
                  <a:srgbClr val="0070C0"/>
                </a:solidFill>
              </a:rPr>
              <a:t> </a:t>
            </a:r>
            <a:r>
              <a:rPr lang="en-US" sz="3200" dirty="0"/>
              <a:t>That is the love of God, and faith working through love avails; faith working through love saves; faith keeping the commandments of God is the salvation that has been promised.</a:t>
            </a:r>
            <a:endParaRPr lang="en-US" sz="3200" dirty="0">
              <a:solidFill>
                <a:prstClr val="black"/>
              </a:solidFill>
            </a:endParaRPr>
          </a:p>
        </p:txBody>
      </p:sp>
    </p:spTree>
    <p:extLst>
      <p:ext uri="{BB962C8B-B14F-4D97-AF65-F5344CB8AC3E}">
        <p14:creationId xmlns:p14="http://schemas.microsoft.com/office/powerpoint/2010/main" val="205099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Denominationalism</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algn="just"/>
            <a:r>
              <a:rPr lang="en-US" sz="3500" dirty="0"/>
              <a:t>Many teach that one church is as good as the other. But the Bible teaches that there is only one body (Ephesians 4:4) and this body is the church (Ephesians 1:22-23). </a:t>
            </a:r>
          </a:p>
          <a:p>
            <a:pPr algn="just"/>
            <a:r>
              <a:rPr lang="en-US" sz="3500" dirty="0"/>
              <a:t>The saved are added to this one church (Acts 2:47). </a:t>
            </a:r>
          </a:p>
          <a:p>
            <a:pPr algn="just"/>
            <a:r>
              <a:rPr lang="en-US" sz="3500" dirty="0"/>
              <a:t>The church of Christ today is just like the ark of Noah in the Old Testament. Only one ark could save them and only one church could save today. Denominationalism is actually sinful (I Corinthians 1:10-13; Romans 16:17).</a:t>
            </a:r>
            <a:endParaRPr lang="en-US" sz="3500" dirty="0">
              <a:solidFill>
                <a:prstClr val="black"/>
              </a:solidFill>
            </a:endParaRPr>
          </a:p>
        </p:txBody>
      </p:sp>
    </p:spTree>
    <p:extLst>
      <p:ext uri="{BB962C8B-B14F-4D97-AF65-F5344CB8AC3E}">
        <p14:creationId xmlns:p14="http://schemas.microsoft.com/office/powerpoint/2010/main" val="50883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C88E83-6854-B43F-B2F6-A52C4583B977}"/>
              </a:ext>
            </a:extLst>
          </p:cNvPr>
          <p:cNvPicPr>
            <a:picLocks noChangeAspect="1"/>
          </p:cNvPicPr>
          <p:nvPr/>
        </p:nvPicPr>
        <p:blipFill>
          <a:blip r:embed="rId2"/>
          <a:stretch>
            <a:fillRect/>
          </a:stretch>
        </p:blipFill>
        <p:spPr>
          <a:xfrm>
            <a:off x="0" y="1"/>
            <a:ext cx="12179016" cy="6858000"/>
          </a:xfrm>
          <a:prstGeom prst="rect">
            <a:avLst/>
          </a:prstGeom>
        </p:spPr>
      </p:pic>
    </p:spTree>
    <p:extLst>
      <p:ext uri="{BB962C8B-B14F-4D97-AF65-F5344CB8AC3E}">
        <p14:creationId xmlns:p14="http://schemas.microsoft.com/office/powerpoint/2010/main" val="1516353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Idolatry</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algn="just"/>
            <a:r>
              <a:rPr lang="en-US" sz="5400" dirty="0"/>
              <a:t>Many find solace in idolatry but there's no salvation in it. </a:t>
            </a:r>
          </a:p>
          <a:p>
            <a:pPr algn="just"/>
            <a:r>
              <a:rPr lang="en-US" sz="5400" dirty="0"/>
              <a:t>The children of Israel made a golden calf as a god to lead them but it did nothing for them (Exodus 32:1-35)</a:t>
            </a:r>
          </a:p>
        </p:txBody>
      </p:sp>
    </p:spTree>
    <p:extLst>
      <p:ext uri="{BB962C8B-B14F-4D97-AF65-F5344CB8AC3E}">
        <p14:creationId xmlns:p14="http://schemas.microsoft.com/office/powerpoint/2010/main" val="37804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259586-A2B0-0A56-F2E4-F7A37720818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691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Idolatry</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648744"/>
            <a:ext cx="10515600" cy="4433402"/>
          </a:xfrm>
        </p:spPr>
        <p:txBody>
          <a:bodyPr>
            <a:noAutofit/>
          </a:bodyPr>
          <a:lstStyle/>
          <a:p>
            <a:r>
              <a:rPr lang="en-US" sz="4500" dirty="0"/>
              <a:t>Rachael stole her father's gods perhaps for it to save or protect her but it was of no use (Genesis 31:19).</a:t>
            </a:r>
          </a:p>
          <a:p>
            <a:r>
              <a:rPr lang="en-US" sz="4500" dirty="0"/>
              <a:t>The Bible teaches idol is nothing in the world and there is no other God but one (I Corinthians 8:4)</a:t>
            </a:r>
          </a:p>
          <a:p>
            <a:r>
              <a:rPr lang="en-US" sz="4500" dirty="0"/>
              <a:t>We are to keep ourselves from idols (I John 5:21)</a:t>
            </a:r>
          </a:p>
        </p:txBody>
      </p:sp>
    </p:spTree>
    <p:extLst>
      <p:ext uri="{BB962C8B-B14F-4D97-AF65-F5344CB8AC3E}">
        <p14:creationId xmlns:p14="http://schemas.microsoft.com/office/powerpoint/2010/main" val="273708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Cultism</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algn="just"/>
            <a:r>
              <a:rPr lang="en-US" sz="4400" dirty="0"/>
              <a:t>Many belong to several cults because they think they can get protection or salvation from them. But none of these offers salvation. </a:t>
            </a:r>
          </a:p>
          <a:p>
            <a:pPr algn="just"/>
            <a:r>
              <a:rPr lang="en-US" sz="4400" dirty="0"/>
              <a:t>Salvation is only in the name of Jesus (Acts 4:12).</a:t>
            </a:r>
            <a:endParaRPr lang="en-US" sz="4400" dirty="0">
              <a:solidFill>
                <a:prstClr val="black"/>
              </a:solidFill>
            </a:endParaRPr>
          </a:p>
        </p:txBody>
      </p:sp>
    </p:spTree>
    <p:extLst>
      <p:ext uri="{BB962C8B-B14F-4D97-AF65-F5344CB8AC3E}">
        <p14:creationId xmlns:p14="http://schemas.microsoft.com/office/powerpoint/2010/main" val="72127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endParaRPr lang="en-US" dirty="0">
              <a:solidFill>
                <a:srgbClr val="0070C0"/>
              </a:solidFill>
            </a:endParaRP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marL="0" lvl="0" indent="0" algn="ctr">
              <a:spcBef>
                <a:spcPts val="0"/>
              </a:spcBef>
              <a:buNone/>
            </a:pPr>
            <a:r>
              <a:rPr lang="en-US" sz="8800" b="1" dirty="0">
                <a:solidFill>
                  <a:srgbClr val="0070C0"/>
                </a:solidFill>
              </a:rPr>
              <a:t>What Is God’s Way For Man To Be Saved Today?</a:t>
            </a:r>
            <a:endParaRPr lang="en-US" sz="8800" b="1" dirty="0">
              <a:solidFill>
                <a:prstClr val="black"/>
              </a:solidFill>
            </a:endParaRPr>
          </a:p>
          <a:p>
            <a:pPr lvl="0">
              <a:spcBef>
                <a:spcPts val="0"/>
              </a:spcBef>
            </a:pPr>
            <a:endParaRPr lang="en-US" sz="8800" dirty="0">
              <a:solidFill>
                <a:prstClr val="black"/>
              </a:solidFill>
            </a:endParaRPr>
          </a:p>
        </p:txBody>
      </p:sp>
    </p:spTree>
    <p:extLst>
      <p:ext uri="{BB962C8B-B14F-4D97-AF65-F5344CB8AC3E}">
        <p14:creationId xmlns:p14="http://schemas.microsoft.com/office/powerpoint/2010/main" val="113540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There Is Only ONE WAY</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r>
              <a:rPr lang="en-US" sz="4800" dirty="0"/>
              <a:t>God wants everyone to repent (II Peter 3:9; Acts 17:30-31)</a:t>
            </a:r>
          </a:p>
          <a:p>
            <a:pPr marL="0" indent="0" algn="ctr">
              <a:buNone/>
            </a:pPr>
            <a:r>
              <a:rPr lang="en-US" sz="4800" b="1" dirty="0"/>
              <a:t>What should we do in order to be saved?</a:t>
            </a:r>
          </a:p>
          <a:p>
            <a:pPr lvl="0"/>
            <a:r>
              <a:rPr lang="en-US" sz="4800" dirty="0"/>
              <a:t>Hear the word of God (Romans 10:17). It is the seed planted to produce faith.</a:t>
            </a:r>
          </a:p>
        </p:txBody>
      </p:sp>
    </p:spTree>
    <p:extLst>
      <p:ext uri="{BB962C8B-B14F-4D97-AF65-F5344CB8AC3E}">
        <p14:creationId xmlns:p14="http://schemas.microsoft.com/office/powerpoint/2010/main" val="18624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Introduction</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algn="just">
              <a:spcBef>
                <a:spcPts val="0"/>
              </a:spcBef>
            </a:pPr>
            <a:r>
              <a:rPr lang="en-US" sz="6000" dirty="0"/>
              <a:t>The way of man, as the Bible says, is not in himself. When man is left to his own devices, he travels paths that are dangerous and deadly.</a:t>
            </a:r>
          </a:p>
          <a:p>
            <a:pPr algn="just">
              <a:spcBef>
                <a:spcPts val="0"/>
              </a:spcBef>
            </a:pPr>
            <a:endParaRPr lang="en-US" sz="6000" dirty="0"/>
          </a:p>
        </p:txBody>
      </p:sp>
    </p:spTree>
    <p:extLst>
      <p:ext uri="{BB962C8B-B14F-4D97-AF65-F5344CB8AC3E}">
        <p14:creationId xmlns:p14="http://schemas.microsoft.com/office/powerpoint/2010/main" val="127366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AFC03-2588-AD2D-21A8-ADEE2EDCA4A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67493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There Is Only ONE WAY</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lvl="0"/>
            <a:r>
              <a:rPr lang="en-US" sz="4400" dirty="0"/>
              <a:t>Believe in the Word (Hebrews 11:6; Mark 16:16)</a:t>
            </a:r>
          </a:p>
          <a:p>
            <a:pPr lvl="0"/>
            <a:r>
              <a:rPr lang="en-US" sz="4400" dirty="0"/>
              <a:t>Repent of your sins (Acts 2:38; Luke 13:3)</a:t>
            </a:r>
          </a:p>
          <a:p>
            <a:pPr lvl="0"/>
            <a:r>
              <a:rPr lang="en-US" sz="4400" dirty="0"/>
              <a:t>Confess your faith in Christ (Acts 8:37)</a:t>
            </a:r>
          </a:p>
          <a:p>
            <a:r>
              <a:rPr lang="en-US" sz="4400" dirty="0"/>
              <a:t>Be baptized in water for the forgiveness of sins (I Peter 3:21).</a:t>
            </a:r>
            <a:r>
              <a:rPr lang="en-US" sz="4400" dirty="0">
                <a:solidFill>
                  <a:prstClr val="black"/>
                </a:solidFill>
              </a:rPr>
              <a:t> </a:t>
            </a:r>
          </a:p>
        </p:txBody>
      </p:sp>
    </p:spTree>
    <p:extLst>
      <p:ext uri="{BB962C8B-B14F-4D97-AF65-F5344CB8AC3E}">
        <p14:creationId xmlns:p14="http://schemas.microsoft.com/office/powerpoint/2010/main" val="101499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D8DB9-8C22-5E90-A99A-752154DD609D}"/>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A4DB0576-737F-0E99-85B8-FC974291669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3266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624FC-DFC6-4CAC-9644-40740F871276}"/>
              </a:ext>
            </a:extLst>
          </p:cNvPr>
          <p:cNvSpPr>
            <a:spLocks noGrp="1"/>
          </p:cNvSpPr>
          <p:nvPr>
            <p:ph type="title"/>
          </p:nvPr>
        </p:nvSpPr>
        <p:spPr/>
        <p:txBody>
          <a:bodyPr/>
          <a:lstStyle/>
          <a:p>
            <a:r>
              <a:rPr lang="en-US" dirty="0"/>
              <a:t> </a:t>
            </a:r>
          </a:p>
        </p:txBody>
      </p:sp>
      <p:pic>
        <p:nvPicPr>
          <p:cNvPr id="3" name="Picture 2">
            <a:extLst>
              <a:ext uri="{FF2B5EF4-FFF2-40B4-BE49-F238E27FC236}">
                <a16:creationId xmlns:a16="http://schemas.microsoft.com/office/drawing/2014/main" id="{80B00DC5-B872-E063-B50A-D785FC58EA3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113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Conclusion</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algn="just"/>
            <a:r>
              <a:rPr lang="en-US" sz="3600" dirty="0"/>
              <a:t>Hebrews 5:9: </a:t>
            </a:r>
            <a:r>
              <a:rPr lang="en-US" sz="3600" b="1" i="1" dirty="0">
                <a:solidFill>
                  <a:srgbClr val="0070C0"/>
                </a:solidFill>
              </a:rPr>
              <a:t>And having been perfected, He became the author of eternal salvation to all who obey Him,</a:t>
            </a:r>
            <a:endParaRPr lang="en-US" sz="3600" b="1" dirty="0">
              <a:solidFill>
                <a:srgbClr val="0070C0"/>
              </a:solidFill>
            </a:endParaRPr>
          </a:p>
          <a:p>
            <a:pPr algn="just"/>
            <a:r>
              <a:rPr lang="en-US" sz="3600" dirty="0"/>
              <a:t>Christ has become the author of salvation to those who obey Him. It is only by obedience that we can be purified in our souls:</a:t>
            </a:r>
          </a:p>
          <a:p>
            <a:pPr algn="just"/>
            <a:r>
              <a:rPr lang="en-US" sz="3600" dirty="0"/>
              <a:t>1 Peter 1:22: </a:t>
            </a:r>
            <a:r>
              <a:rPr lang="en-US" sz="3600" b="1" i="1" dirty="0">
                <a:solidFill>
                  <a:srgbClr val="0070C0"/>
                </a:solidFill>
              </a:rPr>
              <a:t>Since you have purified your souls in obeying the truth through the Spirit in sincere love of the brethren, love one another fervently with a pure heart,</a:t>
            </a:r>
          </a:p>
          <a:p>
            <a:pPr algn="just"/>
            <a:endParaRPr lang="en-US" sz="3600" dirty="0">
              <a:solidFill>
                <a:prstClr val="black"/>
              </a:solidFill>
            </a:endParaRPr>
          </a:p>
        </p:txBody>
      </p:sp>
    </p:spTree>
    <p:extLst>
      <p:ext uri="{BB962C8B-B14F-4D97-AF65-F5344CB8AC3E}">
        <p14:creationId xmlns:p14="http://schemas.microsoft.com/office/powerpoint/2010/main" val="27282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93F060-6B13-E45B-C30B-7C568E44D71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87339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Introduction</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algn="just">
              <a:spcBef>
                <a:spcPts val="0"/>
              </a:spcBef>
            </a:pPr>
            <a:r>
              <a:rPr lang="en-US" sz="5600" dirty="0"/>
              <a:t>Man may believe himself to hold the knowledge to plan and direct his own path, but it is not in him to do so. The way that seems right to a man ends in death. We have to trust in God to direct our steps.</a:t>
            </a:r>
          </a:p>
          <a:p>
            <a:pPr algn="just">
              <a:spcBef>
                <a:spcPts val="0"/>
              </a:spcBef>
            </a:pPr>
            <a:endParaRPr lang="en-US" sz="5600" dirty="0"/>
          </a:p>
        </p:txBody>
      </p:sp>
    </p:spTree>
    <p:extLst>
      <p:ext uri="{BB962C8B-B14F-4D97-AF65-F5344CB8AC3E}">
        <p14:creationId xmlns:p14="http://schemas.microsoft.com/office/powerpoint/2010/main" val="189710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0FC223-FB48-C709-21AB-ED7CD7011B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24613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endParaRPr lang="en-US" dirty="0">
              <a:solidFill>
                <a:srgbClr val="0070C0"/>
              </a:solidFill>
            </a:endParaRP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marL="0" lvl="0" indent="0" algn="ctr">
              <a:spcBef>
                <a:spcPts val="0"/>
              </a:spcBef>
              <a:buNone/>
            </a:pPr>
            <a:r>
              <a:rPr lang="en-US" sz="8800" b="1" dirty="0">
                <a:solidFill>
                  <a:srgbClr val="0070C0"/>
                </a:solidFill>
              </a:rPr>
              <a:t>Man’s Ways Versus God’s Way In Bible Times</a:t>
            </a:r>
            <a:r>
              <a:rPr lang="en-US" sz="8800" b="1" dirty="0">
                <a:solidFill>
                  <a:prstClr val="black"/>
                </a:solidFill>
              </a:rPr>
              <a:t> </a:t>
            </a:r>
          </a:p>
        </p:txBody>
      </p:sp>
    </p:spTree>
    <p:extLst>
      <p:ext uri="{BB962C8B-B14F-4D97-AF65-F5344CB8AC3E}">
        <p14:creationId xmlns:p14="http://schemas.microsoft.com/office/powerpoint/2010/main" val="29113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Naaman (II Kings 5:9-14)</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lvl="0" algn="just"/>
            <a:r>
              <a:rPr lang="en-US" sz="4800" dirty="0"/>
              <a:t>He was sick with leprosy </a:t>
            </a:r>
          </a:p>
          <a:p>
            <a:pPr lvl="0" algn="just"/>
            <a:r>
              <a:rPr lang="en-US" sz="4800" dirty="0"/>
              <a:t>The man of God (Elisha) asked him to dip himself in the Jordan river 7 times</a:t>
            </a:r>
          </a:p>
          <a:p>
            <a:pPr lvl="0" algn="just"/>
            <a:r>
              <a:rPr lang="en-US" sz="4800" dirty="0"/>
              <a:t>Naaman thought of some “better” ways he would have been healed (verses 11-12)</a:t>
            </a:r>
          </a:p>
        </p:txBody>
      </p:sp>
    </p:spTree>
    <p:extLst>
      <p:ext uri="{BB962C8B-B14F-4D97-AF65-F5344CB8AC3E}">
        <p14:creationId xmlns:p14="http://schemas.microsoft.com/office/powerpoint/2010/main" val="22188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7C6-A1C9-4B63-9189-68A4BDDC996D}"/>
              </a:ext>
            </a:extLst>
          </p:cNvPr>
          <p:cNvSpPr>
            <a:spLocks noGrp="1"/>
          </p:cNvSpPr>
          <p:nvPr>
            <p:ph type="title"/>
          </p:nvPr>
        </p:nvSpPr>
        <p:spPr>
          <a:xfrm>
            <a:off x="838200" y="323180"/>
            <a:ext cx="10515600" cy="1325563"/>
          </a:xfrm>
        </p:spPr>
        <p:txBody>
          <a:bodyPr/>
          <a:lstStyle/>
          <a:p>
            <a:pPr algn="ctr"/>
            <a:r>
              <a:rPr lang="en-US" b="1" dirty="0">
                <a:solidFill>
                  <a:srgbClr val="0070C0"/>
                </a:solidFill>
              </a:rPr>
              <a:t>Naaman (II Kings 5:9-14)</a:t>
            </a:r>
          </a:p>
        </p:txBody>
      </p:sp>
      <p:sp>
        <p:nvSpPr>
          <p:cNvPr id="3" name="Content Placeholder 2">
            <a:extLst>
              <a:ext uri="{FF2B5EF4-FFF2-40B4-BE49-F238E27FC236}">
                <a16:creationId xmlns:a16="http://schemas.microsoft.com/office/drawing/2014/main" id="{E931B499-3A72-4C12-84EE-E14C46FA84A8}"/>
              </a:ext>
            </a:extLst>
          </p:cNvPr>
          <p:cNvSpPr>
            <a:spLocks noGrp="1"/>
          </p:cNvSpPr>
          <p:nvPr>
            <p:ph idx="1"/>
          </p:nvPr>
        </p:nvSpPr>
        <p:spPr>
          <a:xfrm>
            <a:off x="838200" y="1901126"/>
            <a:ext cx="10515600" cy="4351338"/>
          </a:xfrm>
        </p:spPr>
        <p:txBody>
          <a:bodyPr>
            <a:noAutofit/>
          </a:bodyPr>
          <a:lstStyle/>
          <a:p>
            <a:pPr lvl="0" algn="just"/>
            <a:r>
              <a:rPr lang="en-US" sz="5400" dirty="0"/>
              <a:t>There was </a:t>
            </a:r>
            <a:r>
              <a:rPr lang="en-US" sz="5400" b="1" dirty="0">
                <a:solidFill>
                  <a:srgbClr val="0070C0"/>
                </a:solidFill>
              </a:rPr>
              <a:t>ONLY one way </a:t>
            </a:r>
            <a:r>
              <a:rPr lang="en-US" sz="5400" dirty="0"/>
              <a:t>for </a:t>
            </a:r>
            <a:r>
              <a:rPr lang="en-US" sz="5400" dirty="0" err="1"/>
              <a:t>Namman</a:t>
            </a:r>
            <a:r>
              <a:rPr lang="en-US" sz="5400" dirty="0"/>
              <a:t> to be saved (cleansed of his leprosy)</a:t>
            </a:r>
          </a:p>
          <a:p>
            <a:pPr lvl="0" algn="just"/>
            <a:r>
              <a:rPr lang="en-US" sz="5400" dirty="0"/>
              <a:t>He became cleansed ONLY after he followed the ONLY way.</a:t>
            </a:r>
            <a:r>
              <a:rPr lang="en-US" sz="5400" dirty="0">
                <a:solidFill>
                  <a:prstClr val="black"/>
                </a:solidFill>
              </a:rPr>
              <a:t> </a:t>
            </a:r>
          </a:p>
        </p:txBody>
      </p:sp>
    </p:spTree>
    <p:extLst>
      <p:ext uri="{BB962C8B-B14F-4D97-AF65-F5344CB8AC3E}">
        <p14:creationId xmlns:p14="http://schemas.microsoft.com/office/powerpoint/2010/main" val="11979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10659</TotalTime>
  <Words>1213</Words>
  <Application>Microsoft Office PowerPoint</Application>
  <PresentationFormat>Widescreen</PresentationFormat>
  <Paragraphs>85</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The Way of Man </vt:lpstr>
      <vt:lpstr>Texts</vt:lpstr>
      <vt:lpstr>Introduction</vt:lpstr>
      <vt:lpstr>PowerPoint Presentation</vt:lpstr>
      <vt:lpstr>Introduction</vt:lpstr>
      <vt:lpstr>PowerPoint Presentation</vt:lpstr>
      <vt:lpstr>PowerPoint Presentation</vt:lpstr>
      <vt:lpstr>Naaman (II Kings 5:9-14)</vt:lpstr>
      <vt:lpstr>Naaman (II Kings 5:9-14)</vt:lpstr>
      <vt:lpstr>Naaman (II Kings 5:9-14)</vt:lpstr>
      <vt:lpstr>The Pharisees (Matthew 15:1-9)</vt:lpstr>
      <vt:lpstr>The Pharisees (Matthew 15:1-9)</vt:lpstr>
      <vt:lpstr>Adam and Eve (Genesis 3:1-7)</vt:lpstr>
      <vt:lpstr>Adam and Eve  (Genesis 3:1-7)</vt:lpstr>
      <vt:lpstr>PowerPoint Presentation</vt:lpstr>
      <vt:lpstr>Man’s Ways Versus God’s Way Today</vt:lpstr>
      <vt:lpstr>Sinner’s Prayer</vt:lpstr>
      <vt:lpstr>PowerPoint Presentation</vt:lpstr>
      <vt:lpstr>Faith Alone/Faith Only</vt:lpstr>
      <vt:lpstr>Faith Alone/Faith Only</vt:lpstr>
      <vt:lpstr>Faith Alone/Faith Only</vt:lpstr>
      <vt:lpstr>Denominationalism</vt:lpstr>
      <vt:lpstr>PowerPoint Presentation</vt:lpstr>
      <vt:lpstr>Idolatry</vt:lpstr>
      <vt:lpstr>PowerPoint Presentation</vt:lpstr>
      <vt:lpstr>Idolatry</vt:lpstr>
      <vt:lpstr>Cultism</vt:lpstr>
      <vt:lpstr>PowerPoint Presentation</vt:lpstr>
      <vt:lpstr>There Is Only ONE WAY</vt:lpstr>
      <vt:lpstr>PowerPoint Presentation</vt:lpstr>
      <vt:lpstr>There Is Only ONE WAY</vt:lpstr>
      <vt:lpstr>PowerPoint Presentation</vt:lpstr>
      <vt:lpstr>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Bible in  Context</dc:title>
  <dc:creator>kevon hunter</dc:creator>
  <cp:lastModifiedBy>OSARENREN'S .</cp:lastModifiedBy>
  <cp:revision>1119</cp:revision>
  <dcterms:created xsi:type="dcterms:W3CDTF">2020-10-15T00:04:50Z</dcterms:created>
  <dcterms:modified xsi:type="dcterms:W3CDTF">2022-11-23T10:51:45Z</dcterms:modified>
</cp:coreProperties>
</file>